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6"/>
  </p:notesMasterIdLst>
  <p:handoutMasterIdLst>
    <p:handoutMasterId r:id="rId17"/>
  </p:handoutMasterIdLst>
  <p:sldIdLst>
    <p:sldId id="312" r:id="rId5"/>
    <p:sldId id="304" r:id="rId6"/>
    <p:sldId id="307" r:id="rId7"/>
    <p:sldId id="282" r:id="rId8"/>
    <p:sldId id="323" r:id="rId9"/>
    <p:sldId id="314" r:id="rId10"/>
    <p:sldId id="315" r:id="rId11"/>
    <p:sldId id="317" r:id="rId12"/>
    <p:sldId id="318" r:id="rId13"/>
    <p:sldId id="321" r:id="rId14"/>
    <p:sldId id="297" r:id="rId15"/>
  </p:sldIdLst>
  <p:sldSz cx="12801600" cy="9601200" type="A3"/>
  <p:notesSz cx="13716000" cy="24384000"/>
  <p:defaultTextStyle>
    <a:defPPr rtl="0">
      <a:defRPr lang="pt-BR"/>
    </a:defPPr>
    <a:lvl1pPr marL="0" algn="l" defTabSz="537667" rtl="0" eaLnBrk="1" latinLnBrk="0" hangingPunct="1">
      <a:defRPr lang="pt-BR" sz="2117" kern="1200">
        <a:solidFill>
          <a:schemeClr val="tx1"/>
        </a:solidFill>
        <a:latin typeface="+mn-lt"/>
        <a:ea typeface="+mn-ea"/>
        <a:cs typeface="+mn-cs"/>
      </a:defRPr>
    </a:lvl1pPr>
    <a:lvl2pPr marL="537667" algn="l" defTabSz="537667" rtl="0" eaLnBrk="1" latinLnBrk="0" hangingPunct="1">
      <a:defRPr lang="pt-BR" sz="2117" kern="1200">
        <a:solidFill>
          <a:schemeClr val="tx1"/>
        </a:solidFill>
        <a:latin typeface="+mn-lt"/>
        <a:ea typeface="+mn-ea"/>
        <a:cs typeface="+mn-cs"/>
      </a:defRPr>
    </a:lvl2pPr>
    <a:lvl3pPr marL="1075334" algn="l" defTabSz="537667" rtl="0" eaLnBrk="1" latinLnBrk="0" hangingPunct="1">
      <a:defRPr lang="pt-BR" sz="2117" kern="1200">
        <a:solidFill>
          <a:schemeClr val="tx1"/>
        </a:solidFill>
        <a:latin typeface="+mn-lt"/>
        <a:ea typeface="+mn-ea"/>
        <a:cs typeface="+mn-cs"/>
      </a:defRPr>
    </a:lvl3pPr>
    <a:lvl4pPr marL="1613002" algn="l" defTabSz="537667" rtl="0" eaLnBrk="1" latinLnBrk="0" hangingPunct="1">
      <a:defRPr lang="pt-BR" sz="2117" kern="1200">
        <a:solidFill>
          <a:schemeClr val="tx1"/>
        </a:solidFill>
        <a:latin typeface="+mn-lt"/>
        <a:ea typeface="+mn-ea"/>
        <a:cs typeface="+mn-cs"/>
      </a:defRPr>
    </a:lvl4pPr>
    <a:lvl5pPr marL="2150669" algn="l" defTabSz="537667" rtl="0" eaLnBrk="1" latinLnBrk="0" hangingPunct="1">
      <a:defRPr lang="pt-BR" sz="2117" kern="1200">
        <a:solidFill>
          <a:schemeClr val="tx1"/>
        </a:solidFill>
        <a:latin typeface="+mn-lt"/>
        <a:ea typeface="+mn-ea"/>
        <a:cs typeface="+mn-cs"/>
      </a:defRPr>
    </a:lvl5pPr>
    <a:lvl6pPr marL="2688336" algn="l" defTabSz="537667" rtl="0" eaLnBrk="1" latinLnBrk="0" hangingPunct="1">
      <a:defRPr lang="pt-BR" sz="2117" kern="1200">
        <a:solidFill>
          <a:schemeClr val="tx1"/>
        </a:solidFill>
        <a:latin typeface="+mn-lt"/>
        <a:ea typeface="+mn-ea"/>
        <a:cs typeface="+mn-cs"/>
      </a:defRPr>
    </a:lvl6pPr>
    <a:lvl7pPr marL="3226003" algn="l" defTabSz="537667" rtl="0" eaLnBrk="1" latinLnBrk="0" hangingPunct="1">
      <a:defRPr lang="pt-BR" sz="2117" kern="1200">
        <a:solidFill>
          <a:schemeClr val="tx1"/>
        </a:solidFill>
        <a:latin typeface="+mn-lt"/>
        <a:ea typeface="+mn-ea"/>
        <a:cs typeface="+mn-cs"/>
      </a:defRPr>
    </a:lvl7pPr>
    <a:lvl8pPr marL="3763670" algn="l" defTabSz="537667" rtl="0" eaLnBrk="1" latinLnBrk="0" hangingPunct="1">
      <a:defRPr lang="pt-BR" sz="2117" kern="1200">
        <a:solidFill>
          <a:schemeClr val="tx1"/>
        </a:solidFill>
        <a:latin typeface="+mn-lt"/>
        <a:ea typeface="+mn-ea"/>
        <a:cs typeface="+mn-cs"/>
      </a:defRPr>
    </a:lvl8pPr>
    <a:lvl9pPr marL="4301338" algn="l" defTabSz="537667" rtl="0" eaLnBrk="1" latinLnBrk="0" hangingPunct="1">
      <a:defRPr lang="pt-BR" sz="211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662" userDrawn="1">
          <p15:clr>
            <a:srgbClr val="A4A3A4"/>
          </p15:clr>
        </p15:guide>
        <p15:guide id="4" orient="horz" pos="4570" userDrawn="1">
          <p15:clr>
            <a:srgbClr val="A4A3A4"/>
          </p15:clr>
        </p15:guide>
        <p15:guide id="5" pos="7258" userDrawn="1">
          <p15:clr>
            <a:srgbClr val="A4A3A4"/>
          </p15:clr>
        </p15:guide>
        <p15:guide id="6" orient="horz" userDrawn="1">
          <p15:clr>
            <a:srgbClr val="A4A3A4"/>
          </p15:clr>
        </p15:guide>
        <p15:guide id="7" orient="horz" pos="5611" userDrawn="1">
          <p15:clr>
            <a:srgbClr val="A4A3A4"/>
          </p15:clr>
        </p15:guide>
        <p15:guide id="9" orient="horz" pos="3293" userDrawn="1">
          <p15:clr>
            <a:srgbClr val="A4A3A4"/>
          </p15:clr>
        </p15:guide>
        <p15:guide id="12" pos="7031" userDrawn="1">
          <p15:clr>
            <a:srgbClr val="A4A3A4"/>
          </p15:clr>
        </p15:guide>
        <p15:guide id="15" pos="2243" userDrawn="1">
          <p15:clr>
            <a:srgbClr val="A4A3A4"/>
          </p15:clr>
        </p15:guide>
        <p15:guide id="16" pos="2898" userDrawn="1">
          <p15:clr>
            <a:srgbClr val="A4A3A4"/>
          </p15:clr>
        </p15:guide>
        <p15:guide id="17" pos="3452" userDrawn="1">
          <p15:clr>
            <a:srgbClr val="A4A3A4"/>
          </p15:clr>
        </p15:guide>
        <p15:guide id="18" pos="4234" userDrawn="1">
          <p15:clr>
            <a:srgbClr val="A4A3A4"/>
          </p15:clr>
        </p15:guide>
        <p15:guide id="19" pos="4612" userDrawn="1">
          <p15:clr>
            <a:srgbClr val="A4A3A4"/>
          </p15:clr>
        </p15:guide>
        <p15:guide id="20" pos="5191" userDrawn="1">
          <p15:clr>
            <a:srgbClr val="A4A3A4"/>
          </p15:clr>
        </p15:guide>
        <p15:guide id="21" pos="5821" userDrawn="1">
          <p15:clr>
            <a:srgbClr val="A4A3A4"/>
          </p15:clr>
        </p15:guide>
        <p15:guide id="22" pos="6376" userDrawn="1">
          <p15:clr>
            <a:srgbClr val="A4A3A4"/>
          </p15:clr>
        </p15:guide>
        <p15:guide id="23" orient="horz" pos="3427" userDrawn="1">
          <p15:clr>
            <a:srgbClr val="A4A3A4"/>
          </p15:clr>
        </p15:guide>
        <p15:guide id="25" pos="5519" userDrawn="1">
          <p15:clr>
            <a:srgbClr val="A4A3A4"/>
          </p15:clr>
        </p15:guide>
        <p15:guide id="26" pos="76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5388" autoAdjust="0"/>
  </p:normalViewPr>
  <p:slideViewPr>
    <p:cSldViewPr snapToGrid="0" snapToObjects="1">
      <p:cViewPr varScale="1">
        <p:scale>
          <a:sx n="50" d="100"/>
          <a:sy n="50" d="100"/>
        </p:scale>
        <p:origin x="1398" y="54"/>
      </p:cViewPr>
      <p:guideLst>
        <p:guide orient="horz" pos="3662"/>
        <p:guide orient="horz" pos="4570"/>
        <p:guide pos="7258"/>
        <p:guide orient="horz"/>
        <p:guide orient="horz" pos="5611"/>
        <p:guide orient="horz" pos="3293"/>
        <p:guide pos="7031"/>
        <p:guide pos="2243"/>
        <p:guide pos="2898"/>
        <p:guide pos="3452"/>
        <p:guide pos="4234"/>
        <p:guide pos="4612"/>
        <p:guide pos="5191"/>
        <p:guide pos="5821"/>
        <p:guide pos="6376"/>
        <p:guide orient="horz" pos="3427"/>
        <p:guide pos="5519"/>
        <p:guide pos="76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37" d="100"/>
          <a:sy n="37" d="100"/>
        </p:scale>
        <p:origin x="413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lang="pt-BR" sz="1200"/>
            </a:lvl1pPr>
          </a:lstStyle>
          <a:p>
            <a:pPr rtl="0"/>
            <a:endParaRPr lang="pt-BR" dirty="0"/>
          </a:p>
        </p:txBody>
      </p:sp>
      <p:sp>
        <p:nvSpPr>
          <p:cNvPr id="3" name="Espaço Reservado para Data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lang="pt-BR" sz="1200"/>
            </a:lvl1pPr>
          </a:lstStyle>
          <a:p>
            <a:pPr rtl="0"/>
            <a:fld id="{5DB32ED1-F310-4D41-8674-6BB1DBCD8C01}" type="datetimeyyyy">
              <a:rPr lang="pt-BR" smtClean="0"/>
              <a:t>2024</a:t>
            </a:fld>
            <a:endParaRPr lang="pt-BR" dirty="0"/>
          </a:p>
        </p:txBody>
      </p:sp>
      <p:sp>
        <p:nvSpPr>
          <p:cNvPr id="4" name="Espaço Reservado para Rodapé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lang="pt-BR" sz="1200"/>
            </a:lvl1pPr>
          </a:lstStyle>
          <a:p>
            <a:pPr rtl="0"/>
            <a:endParaRPr lang="pt-BR" dirty="0"/>
          </a:p>
        </p:txBody>
      </p:sp>
      <p:sp>
        <p:nvSpPr>
          <p:cNvPr id="5" name="Espaço Reservado para o Número do Slide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lang="pt-BR" sz="1200"/>
            </a:lvl1pPr>
          </a:lstStyle>
          <a:p>
            <a:pPr rtl="0"/>
            <a:fld id="{420BD0AB-C59E-4A46-83D3-F07787446BA0}" type="slidenum">
              <a:rPr lang="pt-BR" smtClean="0"/>
              <a:t>‹nº›</a:t>
            </a:fld>
            <a:endParaRPr lang="pt-BR"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537667" rtl="0" eaLnBrk="1" latinLnBrk="0" hangingPunct="1">
      <a:defRPr lang="pt-BR" sz="706" kern="1200">
        <a:solidFill>
          <a:schemeClr val="tx1"/>
        </a:solidFill>
        <a:latin typeface="+mn-lt"/>
        <a:ea typeface="+mn-ea"/>
        <a:cs typeface="+mn-cs"/>
      </a:defRPr>
    </a:lvl1pPr>
    <a:lvl2pPr marL="268834" algn="l" defTabSz="537667" rtl="0" eaLnBrk="1" latinLnBrk="0" hangingPunct="1">
      <a:defRPr lang="pt-BR" sz="706" kern="1200">
        <a:solidFill>
          <a:schemeClr val="tx1"/>
        </a:solidFill>
        <a:latin typeface="+mn-lt"/>
        <a:ea typeface="+mn-ea"/>
        <a:cs typeface="+mn-cs"/>
      </a:defRPr>
    </a:lvl2pPr>
    <a:lvl3pPr marL="537667" algn="l" defTabSz="537667" rtl="0" eaLnBrk="1" latinLnBrk="0" hangingPunct="1">
      <a:defRPr lang="pt-BR" sz="706" kern="1200">
        <a:solidFill>
          <a:schemeClr val="tx1"/>
        </a:solidFill>
        <a:latin typeface="+mn-lt"/>
        <a:ea typeface="+mn-ea"/>
        <a:cs typeface="+mn-cs"/>
      </a:defRPr>
    </a:lvl3pPr>
    <a:lvl4pPr marL="806501" algn="l" defTabSz="537667" rtl="0" eaLnBrk="1" latinLnBrk="0" hangingPunct="1">
      <a:defRPr lang="pt-BR" sz="706" kern="1200">
        <a:solidFill>
          <a:schemeClr val="tx1"/>
        </a:solidFill>
        <a:latin typeface="+mn-lt"/>
        <a:ea typeface="+mn-ea"/>
        <a:cs typeface="+mn-cs"/>
      </a:defRPr>
    </a:lvl4pPr>
    <a:lvl5pPr marL="1075334" algn="l" defTabSz="537667" rtl="0" eaLnBrk="1" latinLnBrk="0" hangingPunct="1">
      <a:defRPr lang="pt-BR" sz="706" kern="1200">
        <a:solidFill>
          <a:schemeClr val="tx1"/>
        </a:solidFill>
        <a:latin typeface="+mn-lt"/>
        <a:ea typeface="+mn-ea"/>
        <a:cs typeface="+mn-cs"/>
      </a:defRPr>
    </a:lvl5pPr>
    <a:lvl6pPr marL="1344168" algn="l" defTabSz="537667" rtl="0" eaLnBrk="1" latinLnBrk="0" hangingPunct="1">
      <a:defRPr lang="pt-BR" sz="706" kern="1200">
        <a:solidFill>
          <a:schemeClr val="tx1"/>
        </a:solidFill>
        <a:latin typeface="+mn-lt"/>
        <a:ea typeface="+mn-ea"/>
        <a:cs typeface="+mn-cs"/>
      </a:defRPr>
    </a:lvl6pPr>
    <a:lvl7pPr marL="1613002" algn="l" defTabSz="537667" rtl="0" eaLnBrk="1" latinLnBrk="0" hangingPunct="1">
      <a:defRPr lang="pt-BR" sz="706" kern="1200">
        <a:solidFill>
          <a:schemeClr val="tx1"/>
        </a:solidFill>
        <a:latin typeface="+mn-lt"/>
        <a:ea typeface="+mn-ea"/>
        <a:cs typeface="+mn-cs"/>
      </a:defRPr>
    </a:lvl7pPr>
    <a:lvl8pPr marL="1881835" algn="l" defTabSz="537667" rtl="0" eaLnBrk="1" latinLnBrk="0" hangingPunct="1">
      <a:defRPr lang="pt-BR" sz="706" kern="1200">
        <a:solidFill>
          <a:schemeClr val="tx1"/>
        </a:solidFill>
        <a:latin typeface="+mn-lt"/>
        <a:ea typeface="+mn-ea"/>
        <a:cs typeface="+mn-cs"/>
      </a:defRPr>
    </a:lvl8pPr>
    <a:lvl9pPr marL="2150669" algn="l" defTabSz="537667" rtl="0" eaLnBrk="1" latinLnBrk="0" hangingPunct="1">
      <a:defRPr lang="pt-BR" sz="70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304766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67160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a:xfrm>
            <a:off x="1371600" y="3048000"/>
            <a:ext cx="10972800" cy="8229600"/>
          </a:xfrm>
          <a:prstGeom prst="rect">
            <a:avLst/>
          </a:prstGeom>
          <a:noFill/>
          <a:ln w="12700">
            <a:solidFill>
              <a:prstClr val="black"/>
            </a:solidFill>
          </a:ln>
        </p:spPr>
      </p:sp>
      <p:sp>
        <p:nvSpPr>
          <p:cNvPr id="3" name="Espaço Reservado para Notas 2"/>
          <p:cNvSpPr>
            <a:spLocks noGrp="1"/>
          </p:cNvSpPr>
          <p:nvPr>
            <p:ph type="body" idx="1"/>
          </p:nvPr>
        </p:nvSpPr>
        <p:spPr>
          <a:xfrm>
            <a:off x="1371600" y="11734800"/>
            <a:ext cx="10972800" cy="9601200"/>
          </a:xfrm>
          <a:prstGeom prst="rect">
            <a:avLst/>
          </a:prstGeom>
        </p:spPr>
        <p:txBody>
          <a:bodyPr rtlCol="0"/>
          <a:lstStyle>
            <a:defPPr>
              <a:defRPr lang="pt-BR"/>
            </a:defPPr>
          </a:lstStyle>
          <a:p>
            <a:pPr rtl="0"/>
            <a:endParaRPr lang="pt-BR"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accent1"/>
        </a:solidFill>
        <a:effectLst/>
      </p:bgPr>
    </p:bg>
    <p:spTree>
      <p:nvGrpSpPr>
        <p:cNvPr id="1" name=""/>
        <p:cNvGrpSpPr/>
        <p:nvPr/>
      </p:nvGrpSpPr>
      <p:grpSpPr>
        <a:xfrm>
          <a:off x="0" y="0"/>
          <a:ext cx="0" cy="0"/>
          <a:chOff x="0" y="0"/>
          <a:chExt cx="0" cy="0"/>
        </a:xfrm>
      </p:grpSpPr>
      <p:sp>
        <p:nvSpPr>
          <p:cNvPr id="15" name="Imagem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560695" cy="962787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defPPr>
              <a:defRPr lang="pt-BR"/>
            </a:defPPr>
          </a:lstStyle>
          <a:p>
            <a:pPr rtl="0"/>
            <a:endParaRPr lang="pt-BR" sz="2223" dirty="0"/>
          </a:p>
        </p:txBody>
      </p:sp>
      <p:sp>
        <p:nvSpPr>
          <p:cNvPr id="20" name="Forma livre: Forma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75198" y="1642348"/>
            <a:ext cx="9651206" cy="7986681"/>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18" name="Forma livre: Forma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829151" y="0"/>
            <a:ext cx="7143299" cy="755506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2" name="Título 1"/>
          <p:cNvSpPr>
            <a:spLocks noGrp="1"/>
          </p:cNvSpPr>
          <p:nvPr>
            <p:ph type="ctrTitle" hasCustomPrompt="1"/>
          </p:nvPr>
        </p:nvSpPr>
        <p:spPr>
          <a:xfrm>
            <a:off x="3044780" y="1134319"/>
            <a:ext cx="6712042" cy="5363709"/>
          </a:xfrm>
        </p:spPr>
        <p:txBody>
          <a:bodyPr tIns="0" bIns="0" rtlCol="0" anchor="ctr" anchorCtr="0">
            <a:noAutofit/>
          </a:bodyPr>
          <a:lstStyle>
            <a:lvl1pPr algn="ctr">
              <a:lnSpc>
                <a:spcPct val="100000"/>
              </a:lnSpc>
              <a:defRPr lang="pt-BR" sz="3780"/>
            </a:lvl1pPr>
          </a:lstStyle>
          <a:p>
            <a:pPr rtl="0"/>
            <a:r>
              <a:rPr lang="pt-BR"/>
              <a:t>Clique para adicionar um título</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3024" userDrawn="1">
          <p15:clr>
            <a:srgbClr val="FBAE40"/>
          </p15:clr>
        </p15:guide>
        <p15:guide id="2" pos="40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nha do Tempo 3">
    <p:spTree>
      <p:nvGrpSpPr>
        <p:cNvPr id="1" name=""/>
        <p:cNvGrpSpPr/>
        <p:nvPr/>
      </p:nvGrpSpPr>
      <p:grpSpPr>
        <a:xfrm>
          <a:off x="0" y="0"/>
          <a:ext cx="0" cy="0"/>
          <a:chOff x="0" y="0"/>
          <a:chExt cx="0" cy="0"/>
        </a:xfrm>
      </p:grpSpPr>
      <p:sp>
        <p:nvSpPr>
          <p:cNvPr id="12" name="Forma Livre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628090" cy="3563535"/>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p>
        </p:txBody>
      </p:sp>
      <p:sp>
        <p:nvSpPr>
          <p:cNvPr id="10" name="Forma Livre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716877" cy="210007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30" name="Imagem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8968" y="439868"/>
            <a:ext cx="813772" cy="1085029"/>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pt-BR"/>
            </a:defPPr>
          </a:lstStyle>
          <a:p>
            <a:pPr rtl="0"/>
            <a:endParaRPr lang="pt-BR" sz="2223" dirty="0"/>
          </a:p>
        </p:txBody>
      </p:sp>
      <p:sp>
        <p:nvSpPr>
          <p:cNvPr id="6" name="Título 1">
            <a:extLst>
              <a:ext uri="{FF2B5EF4-FFF2-40B4-BE49-F238E27FC236}">
                <a16:creationId xmlns:a16="http://schemas.microsoft.com/office/drawing/2014/main" id="{1C975BF2-D657-C309-269D-B8D006263130}"/>
              </a:ext>
            </a:extLst>
          </p:cNvPr>
          <p:cNvSpPr>
            <a:spLocks noGrp="1"/>
          </p:cNvSpPr>
          <p:nvPr>
            <p:ph type="title" hasCustomPrompt="1"/>
          </p:nvPr>
        </p:nvSpPr>
        <p:spPr>
          <a:xfrm>
            <a:off x="1628092" y="1524898"/>
            <a:ext cx="10373409" cy="1373182"/>
          </a:xfrm>
        </p:spPr>
        <p:txBody>
          <a:bodyPr tIns="0" bIns="0" rtlCol="0"/>
          <a:lstStyle>
            <a:lvl1pPr algn="l">
              <a:lnSpc>
                <a:spcPct val="100000"/>
              </a:lnSpc>
              <a:defRPr lang="pt-BR" sz="3780">
                <a:solidFill>
                  <a:schemeClr val="accent6"/>
                </a:solidFill>
              </a:defRPr>
            </a:lvl1pPr>
          </a:lstStyle>
          <a:p>
            <a:pPr rtl="0"/>
            <a:r>
              <a:rPr lang="pt-BR"/>
              <a:t>Clique para adicionar um título</a:t>
            </a:r>
          </a:p>
        </p:txBody>
      </p:sp>
      <p:sp>
        <p:nvSpPr>
          <p:cNvPr id="4" name="Espaço Reservado para Texto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628093" y="3264741"/>
            <a:ext cx="3123978" cy="5185972"/>
          </a:xfrm>
        </p:spPr>
        <p:txBody>
          <a:bodyPr lIns="91440" tIns="0" rIns="91440" bIns="0" rtlCol="0" anchor="t" anchorCtr="0">
            <a:noAutofit/>
          </a:bodyPr>
          <a:lstStyle>
            <a:lvl1pPr marL="0" indent="0">
              <a:lnSpc>
                <a:spcPct val="100000"/>
              </a:lnSpc>
              <a:spcBef>
                <a:spcPts val="0"/>
              </a:spcBef>
              <a:spcAft>
                <a:spcPts val="1260"/>
              </a:spcAft>
              <a:buFont typeface="Arial" panose="020B0604020202020204" pitchFamily="34" charset="0"/>
              <a:buNone/>
              <a:defRPr lang="pt-BR" sz="1890"/>
            </a:lvl1pPr>
          </a:lstStyle>
          <a:p>
            <a:pPr rtl="0"/>
            <a:r>
              <a:rPr lang="pt-BR"/>
              <a:t>Clique para adicionar um subtítulo</a:t>
            </a:r>
          </a:p>
        </p:txBody>
      </p:sp>
      <p:sp>
        <p:nvSpPr>
          <p:cNvPr id="9" name="Espaço Reservado para Conteúdo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341512" y="3264508"/>
            <a:ext cx="6663188" cy="5210544"/>
          </a:xfrm>
        </p:spPr>
        <p:txBody>
          <a:bodyPr lIns="91440" rIns="91440" rtlCol="0">
            <a:normAutofit/>
          </a:bodyPr>
          <a:lstStyle>
            <a:lvl1pPr>
              <a:defRPr lang="pt-BR" sz="1890"/>
            </a:lvl1pPr>
            <a:lvl2pPr>
              <a:defRPr lang="pt-BR" sz="1890"/>
            </a:lvl2pPr>
            <a:lvl3pPr>
              <a:defRPr lang="pt-BR" sz="1890"/>
            </a:lvl3pPr>
            <a:lvl4pPr>
              <a:defRPr lang="pt-BR" sz="1890"/>
            </a:lvl4pPr>
            <a:lvl5pPr>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0" name="Espaço Reservado para o Número do Slide 2">
            <a:extLst>
              <a:ext uri="{FF2B5EF4-FFF2-40B4-BE49-F238E27FC236}">
                <a16:creationId xmlns:a16="http://schemas.microsoft.com/office/drawing/2014/main" id="{AE99A73D-155B-A133-9671-506F54A0559A}"/>
              </a:ext>
            </a:extLst>
          </p:cNvPr>
          <p:cNvSpPr>
            <a:spLocks noGrp="1"/>
          </p:cNvSpPr>
          <p:nvPr>
            <p:ph type="sldNum" sz="quarter" idx="10"/>
          </p:nvPr>
        </p:nvSpPr>
        <p:spPr>
          <a:xfrm>
            <a:off x="10876360" y="640079"/>
            <a:ext cx="1120968"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o 3">
    <p:spTree>
      <p:nvGrpSpPr>
        <p:cNvPr id="1" name=""/>
        <p:cNvGrpSpPr/>
        <p:nvPr/>
      </p:nvGrpSpPr>
      <p:grpSpPr>
        <a:xfrm>
          <a:off x="0" y="0"/>
          <a:ext cx="0" cy="0"/>
          <a:chOff x="0" y="0"/>
          <a:chExt cx="0" cy="0"/>
        </a:xfrm>
      </p:grpSpPr>
      <p:pic>
        <p:nvPicPr>
          <p:cNvPr id="29" name="Elemento gráfico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65511" cy="959843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ítulo 1"/>
          <p:cNvSpPr>
            <a:spLocks noGrp="1"/>
          </p:cNvSpPr>
          <p:nvPr>
            <p:ph type="title" hasCustomPrompt="1"/>
          </p:nvPr>
        </p:nvSpPr>
        <p:spPr>
          <a:xfrm>
            <a:off x="1628093" y="1480184"/>
            <a:ext cx="10369236" cy="1399644"/>
          </a:xfrm>
        </p:spPr>
        <p:txBody>
          <a:bodyPr tIns="0" bIns="0" rtlCol="0">
            <a:noAutofit/>
          </a:bodyPr>
          <a:lstStyle>
            <a:lvl1pPr algn="l">
              <a:lnSpc>
                <a:spcPct val="100000"/>
              </a:lnSpc>
              <a:defRPr lang="pt-BR" sz="3780" b="1"/>
            </a:lvl1pPr>
          </a:lstStyle>
          <a:p>
            <a:pPr rtl="0"/>
            <a:r>
              <a:rPr lang="pt-BR"/>
              <a:t>Clique para adicionar um título</a:t>
            </a:r>
          </a:p>
        </p:txBody>
      </p:sp>
      <p:sp>
        <p:nvSpPr>
          <p:cNvPr id="49" name="Forma Livre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6188188"/>
            <a:ext cx="1357899" cy="3413012"/>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defPPr>
              <a:defRPr lang="pt-BR"/>
            </a:defPPr>
          </a:lstStyle>
          <a:p>
            <a:pPr rtl="0"/>
            <a:endParaRPr lang="pt-BR" sz="2223" dirty="0"/>
          </a:p>
        </p:txBody>
      </p:sp>
      <p:sp>
        <p:nvSpPr>
          <p:cNvPr id="16" name="Espaço Reservado para Conteúdo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628093" y="3224240"/>
            <a:ext cx="6120604" cy="5546230"/>
          </a:xfrm>
        </p:spPr>
        <p:txBody>
          <a:bodyPr lIns="91440" tIns="0" rIns="91440" bIns="0" rtlCol="0">
            <a:normAutofit/>
          </a:bodyPr>
          <a:lstStyle>
            <a:lvl1pPr>
              <a:spcBef>
                <a:spcPts val="1050"/>
              </a:spcBef>
              <a:defRPr lang="pt-BR" sz="1890"/>
            </a:lvl1pPr>
            <a:lvl2pPr>
              <a:spcBef>
                <a:spcPts val="1050"/>
              </a:spcBef>
              <a:defRPr lang="pt-BR" sz="1890"/>
            </a:lvl2pPr>
            <a:lvl3pPr>
              <a:spcBef>
                <a:spcPts val="1050"/>
              </a:spcBef>
              <a:defRPr lang="pt-BR" sz="1890"/>
            </a:lvl3pPr>
            <a:lvl4pPr>
              <a:spcBef>
                <a:spcPts val="1050"/>
              </a:spcBef>
              <a:defRPr lang="pt-BR" sz="1890"/>
            </a:lvl4pPr>
            <a:lvl5pPr>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8" name="Espaço Reservado para Conteúdo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8337884" y="3224240"/>
            <a:ext cx="3659443" cy="5546230"/>
          </a:xfrm>
        </p:spPr>
        <p:txBody>
          <a:bodyPr lIns="91440" tIns="0" rIns="91440" bIns="0" rtlCol="0">
            <a:normAutofit/>
          </a:bodyPr>
          <a:lstStyle>
            <a:lvl1pPr>
              <a:spcBef>
                <a:spcPts val="1050"/>
              </a:spcBef>
              <a:defRPr lang="pt-BR" sz="1890"/>
            </a:lvl1pPr>
            <a:lvl2pPr>
              <a:spcBef>
                <a:spcPts val="1050"/>
              </a:spcBef>
              <a:defRPr lang="pt-BR" sz="1890"/>
            </a:lvl2pPr>
            <a:lvl3pPr>
              <a:spcBef>
                <a:spcPts val="1050"/>
              </a:spcBef>
              <a:defRPr lang="pt-BR" sz="1890"/>
            </a:lvl3pPr>
            <a:lvl4pPr>
              <a:spcBef>
                <a:spcPts val="1050"/>
              </a:spcBef>
              <a:defRPr lang="pt-BR" sz="1890"/>
            </a:lvl4pPr>
            <a:lvl5pPr>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7" name="Espaço Reservado para o Número do Slide 2">
            <a:extLst>
              <a:ext uri="{FF2B5EF4-FFF2-40B4-BE49-F238E27FC236}">
                <a16:creationId xmlns:a16="http://schemas.microsoft.com/office/drawing/2014/main" id="{AEFFA34C-885D-E995-D8F9-B4ACFBF3110D}"/>
              </a:ext>
            </a:extLst>
          </p:cNvPr>
          <p:cNvSpPr>
            <a:spLocks noGrp="1"/>
          </p:cNvSpPr>
          <p:nvPr>
            <p:ph type="sldNum" sz="quarter" idx="10"/>
          </p:nvPr>
        </p:nvSpPr>
        <p:spPr>
          <a:xfrm>
            <a:off x="10960399" y="640079"/>
            <a:ext cx="1036930"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pic>
        <p:nvPicPr>
          <p:cNvPr id="43" name="Elemento gráfico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298688" y="-5882231"/>
            <a:ext cx="620682" cy="12385143"/>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Elemento gráfico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349988" y="349985"/>
            <a:ext cx="2745754" cy="2045782"/>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m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416458" y="6901409"/>
            <a:ext cx="813772" cy="1085029"/>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pt-BR"/>
            </a:defPPr>
          </a:lstStyle>
          <a:p>
            <a:pPr rtl="0"/>
            <a:endParaRPr lang="pt-BR" sz="2223"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nha do Tempo 2">
    <p:spTree>
      <p:nvGrpSpPr>
        <p:cNvPr id="1" name=""/>
        <p:cNvGrpSpPr/>
        <p:nvPr/>
      </p:nvGrpSpPr>
      <p:grpSpPr>
        <a:xfrm>
          <a:off x="0" y="0"/>
          <a:ext cx="0" cy="0"/>
          <a:chOff x="0" y="0"/>
          <a:chExt cx="0" cy="0"/>
        </a:xfrm>
      </p:grpSpPr>
      <p:sp>
        <p:nvSpPr>
          <p:cNvPr id="33" name="Retângulo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5267" y="0"/>
            <a:ext cx="12826866" cy="4853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t-BR"/>
            </a:defPPr>
          </a:lstStyle>
          <a:p>
            <a:pPr algn="ctr" rtl="0"/>
            <a:endParaRPr lang="pt-BR" sz="472" dirty="0"/>
          </a:p>
        </p:txBody>
      </p:sp>
      <p:sp>
        <p:nvSpPr>
          <p:cNvPr id="34" name="Retângulo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65514" y="588691"/>
            <a:ext cx="11870574" cy="8437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sz="1680" dirty="0"/>
          </a:p>
        </p:txBody>
      </p:sp>
      <p:sp>
        <p:nvSpPr>
          <p:cNvPr id="2" name="Título 1">
            <a:extLst>
              <a:ext uri="{FF2B5EF4-FFF2-40B4-BE49-F238E27FC236}">
                <a16:creationId xmlns:a16="http://schemas.microsoft.com/office/drawing/2014/main" id="{A65C6DDD-D2BB-0153-0F53-9F7C17BDFD2B}"/>
              </a:ext>
            </a:extLst>
          </p:cNvPr>
          <p:cNvSpPr>
            <a:spLocks noGrp="1"/>
          </p:cNvSpPr>
          <p:nvPr>
            <p:ph type="title" hasCustomPrompt="1"/>
          </p:nvPr>
        </p:nvSpPr>
        <p:spPr>
          <a:xfrm>
            <a:off x="960121" y="1480184"/>
            <a:ext cx="11037208" cy="1417899"/>
          </a:xfrm>
        </p:spPr>
        <p:txBody>
          <a:bodyPr tIns="0" bIns="0" rtlCol="0"/>
          <a:lstStyle>
            <a:lvl1pPr algn="ctr">
              <a:lnSpc>
                <a:spcPct val="100000"/>
              </a:lnSpc>
              <a:defRPr lang="pt-BR" sz="3780">
                <a:solidFill>
                  <a:schemeClr val="accent6"/>
                </a:solidFill>
              </a:defRPr>
            </a:lvl1pPr>
          </a:lstStyle>
          <a:p>
            <a:pPr rtl="0"/>
            <a:r>
              <a:rPr lang="pt-BR"/>
              <a:t>Clique para adicionar um título</a:t>
            </a:r>
          </a:p>
        </p:txBody>
      </p:sp>
      <p:sp>
        <p:nvSpPr>
          <p:cNvPr id="14" name="Espaço Reservado para Conteúdo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60121" y="3242494"/>
            <a:ext cx="11037208" cy="5527980"/>
          </a:xfrm>
        </p:spPr>
        <p:txBody>
          <a:bodyPr lIns="91440" tIns="91440" rIns="91440" bIns="91440" rtlCol="0">
            <a:normAutofit/>
          </a:bodyPr>
          <a:lstStyle>
            <a:lvl1pPr>
              <a:spcBef>
                <a:spcPts val="1050"/>
              </a:spcBef>
              <a:defRPr lang="pt-BR" sz="1890"/>
            </a:lvl1pPr>
            <a:lvl2pPr>
              <a:spcBef>
                <a:spcPts val="1050"/>
              </a:spcBef>
              <a:defRPr lang="pt-BR" sz="1890"/>
            </a:lvl2pPr>
            <a:lvl3pPr>
              <a:spcBef>
                <a:spcPts val="1050"/>
              </a:spcBef>
              <a:defRPr lang="pt-BR" sz="1890"/>
            </a:lvl3pPr>
            <a:lvl4pPr>
              <a:spcBef>
                <a:spcPts val="1050"/>
              </a:spcBef>
              <a:defRPr lang="pt-BR" sz="1890"/>
            </a:lvl4pPr>
            <a:lvl5pPr>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6" name="Espaço Reservado para o Número do Slide 2">
            <a:extLst>
              <a:ext uri="{FF2B5EF4-FFF2-40B4-BE49-F238E27FC236}">
                <a16:creationId xmlns:a16="http://schemas.microsoft.com/office/drawing/2014/main" id="{2933FDAB-13EE-5F9F-5DFC-A5A60BC63623}"/>
              </a:ext>
            </a:extLst>
          </p:cNvPr>
          <p:cNvSpPr>
            <a:spLocks noGrp="1"/>
          </p:cNvSpPr>
          <p:nvPr>
            <p:ph type="sldNum" sz="quarter" idx="10"/>
          </p:nvPr>
        </p:nvSpPr>
        <p:spPr>
          <a:xfrm>
            <a:off x="10876360" y="640079"/>
            <a:ext cx="1120968"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chamento">
    <p:bg>
      <p:bgPr>
        <a:solidFill>
          <a:schemeClr val="accent6"/>
        </a:solidFill>
        <a:effectLst/>
      </p:bgPr>
    </p:bg>
    <p:spTree>
      <p:nvGrpSpPr>
        <p:cNvPr id="1" name=""/>
        <p:cNvGrpSpPr/>
        <p:nvPr/>
      </p:nvGrpSpPr>
      <p:grpSpPr>
        <a:xfrm>
          <a:off x="0" y="0"/>
          <a:ext cx="0" cy="0"/>
          <a:chOff x="0" y="0"/>
          <a:chExt cx="0" cy="0"/>
        </a:xfrm>
      </p:grpSpPr>
      <p:sp>
        <p:nvSpPr>
          <p:cNvPr id="13" name="Forma livre: Forma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9396175" cy="96012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19" name="Forma livre: Forma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903876" y="1"/>
            <a:ext cx="4904840" cy="96011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defPPr>
              <a:defRPr lang="pt-BR"/>
            </a:defPPr>
          </a:lstStyle>
          <a:p>
            <a:pPr rtl="0"/>
            <a:endParaRPr lang="pt-BR" sz="2223" dirty="0"/>
          </a:p>
        </p:txBody>
      </p:sp>
      <p:pic>
        <p:nvPicPr>
          <p:cNvPr id="9" name="Imagem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204916" y="1"/>
            <a:ext cx="3603801" cy="4805067"/>
          </a:xfrm>
          <a:prstGeom prst="rect">
            <a:avLst/>
          </a:prstGeom>
        </p:spPr>
      </p:pic>
      <p:sp>
        <p:nvSpPr>
          <p:cNvPr id="2" name="Título 1"/>
          <p:cNvSpPr>
            <a:spLocks noGrp="1"/>
          </p:cNvSpPr>
          <p:nvPr>
            <p:ph type="ctrTitle" hasCustomPrompt="1"/>
          </p:nvPr>
        </p:nvSpPr>
        <p:spPr>
          <a:xfrm>
            <a:off x="960121" y="1189695"/>
            <a:ext cx="6000750" cy="3818793"/>
          </a:xfrm>
        </p:spPr>
        <p:txBody>
          <a:bodyPr tIns="0" bIns="0" rtlCol="0" anchor="b" anchorCtr="0">
            <a:noAutofit/>
          </a:bodyPr>
          <a:lstStyle>
            <a:lvl1pPr algn="l">
              <a:lnSpc>
                <a:spcPct val="100000"/>
              </a:lnSpc>
              <a:defRPr lang="pt-BR" sz="3780"/>
            </a:lvl1pPr>
          </a:lstStyle>
          <a:p>
            <a:pPr rtl="0"/>
            <a:r>
              <a:rPr lang="pt-BR"/>
              <a:t>Clique para adicionar um título</a:t>
            </a:r>
          </a:p>
        </p:txBody>
      </p:sp>
      <p:sp>
        <p:nvSpPr>
          <p:cNvPr id="6" name="Subtítulo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60121" y="5339048"/>
            <a:ext cx="6000750" cy="3128499"/>
          </a:xfrm>
        </p:spPr>
        <p:txBody>
          <a:bodyPr lIns="91440" tIns="0" rIns="91440" bIns="0" rtlCol="0" anchor="t" anchorCtr="0">
            <a:normAutofit/>
          </a:bodyPr>
          <a:lstStyle>
            <a:lvl1pPr marL="0" indent="0" algn="l">
              <a:spcBef>
                <a:spcPts val="605"/>
              </a:spcBef>
              <a:buNone/>
              <a:defRPr lang="pt-BR" sz="2520"/>
            </a:lvl1pPr>
            <a:lvl2pPr marL="480060" indent="0" algn="ctr">
              <a:buNone/>
              <a:defRPr lang="pt-BR" sz="2100"/>
            </a:lvl2pPr>
            <a:lvl3pPr marL="960120" indent="0" algn="ctr">
              <a:buNone/>
              <a:defRPr lang="pt-BR" sz="1890"/>
            </a:lvl3pPr>
            <a:lvl4pPr marL="1440180" indent="0" algn="ctr">
              <a:buNone/>
              <a:defRPr lang="pt-BR" sz="1680"/>
            </a:lvl4pPr>
            <a:lvl5pPr marL="1920240" indent="0" algn="ctr">
              <a:buNone/>
              <a:defRPr lang="pt-BR" sz="1680"/>
            </a:lvl5pPr>
            <a:lvl6pPr marL="2400300" indent="0" algn="ctr">
              <a:buNone/>
              <a:defRPr lang="pt-BR" sz="1680"/>
            </a:lvl6pPr>
            <a:lvl7pPr marL="2880360" indent="0" algn="ctr">
              <a:buNone/>
              <a:defRPr lang="pt-BR" sz="1680"/>
            </a:lvl7pPr>
            <a:lvl8pPr marL="3360420" indent="0" algn="ctr">
              <a:buNone/>
              <a:defRPr lang="pt-BR" sz="1680"/>
            </a:lvl8pPr>
            <a:lvl9pPr marL="3840480" indent="0" algn="ctr">
              <a:buNone/>
              <a:defRPr lang="pt-BR" sz="1680"/>
            </a:lvl9pPr>
          </a:lstStyle>
          <a:p>
            <a:pPr rtl="0"/>
            <a:r>
              <a:rPr lang="pt-BR"/>
              <a:t>Clique para adicionar um subtítulo</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2" y="0"/>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9" name="Forma livre: Forma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10446632" y="6657048"/>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2" name="Título 1"/>
          <p:cNvSpPr>
            <a:spLocks noGrp="1"/>
          </p:cNvSpPr>
          <p:nvPr>
            <p:ph type="title" hasCustomPrompt="1"/>
          </p:nvPr>
        </p:nvSpPr>
        <p:spPr/>
        <p:txBody>
          <a:bodyPr rtlCol="0" anchor="ctr" anchorCtr="0"/>
          <a:lstStyle>
            <a:defPPr>
              <a:defRPr lang="pt-BR"/>
            </a:defPPr>
          </a:lstStyle>
          <a:p>
            <a:pPr rtl="0"/>
            <a:r>
              <a:rPr lang="pt-BR"/>
              <a:t>Clique para adicionar um título</a:t>
            </a:r>
          </a:p>
        </p:txBody>
      </p:sp>
      <p:sp>
        <p:nvSpPr>
          <p:cNvPr id="5" name="Espaço Reservado para o Número do Slide 4"/>
          <p:cNvSpPr>
            <a:spLocks noGrp="1"/>
          </p:cNvSpPr>
          <p:nvPr>
            <p:ph type="sldNum" sz="quarter" idx="12"/>
          </p:nvPr>
        </p:nvSpPr>
        <p:spPr/>
        <p:txBody>
          <a:bodyPr rtlCol="0"/>
          <a:lstStyle>
            <a:lvl1pPr>
              <a:defRPr lang="pt-BR">
                <a:latin typeface="+mn-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6" name="Forma livre: Forma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2" y="0"/>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8" name="Forma livre: Forma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10446632" y="6657048"/>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4" name="Espaço Reservado para o Número do Slide 3"/>
          <p:cNvSpPr>
            <a:spLocks noGrp="1"/>
          </p:cNvSpPr>
          <p:nvPr>
            <p:ph type="sldNum" sz="quarter" idx="12"/>
          </p:nvPr>
        </p:nvSpPr>
        <p:spPr/>
        <p:txBody>
          <a:bodyPr rtlCol="0"/>
          <a:lstStyle>
            <a:lvl1pPr>
              <a:defRPr lang="pt-BR">
                <a:latin typeface="+mn-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11" name="Forma livre: Forma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10446632" y="6657048"/>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2" name="Título 1"/>
          <p:cNvSpPr>
            <a:spLocks noGrp="1"/>
          </p:cNvSpPr>
          <p:nvPr>
            <p:ph type="title" hasCustomPrompt="1"/>
          </p:nvPr>
        </p:nvSpPr>
        <p:spPr>
          <a:xfrm>
            <a:off x="796900" y="1062533"/>
            <a:ext cx="4128849" cy="2134527"/>
          </a:xfrm>
        </p:spPr>
        <p:txBody>
          <a:bodyPr rtlCol="0" anchor="b"/>
          <a:lstStyle>
            <a:lvl1pPr>
              <a:lnSpc>
                <a:spcPct val="100000"/>
              </a:lnSpc>
              <a:defRPr lang="pt-BR" sz="3360"/>
            </a:lvl1pPr>
          </a:lstStyle>
          <a:p>
            <a:pPr rtl="0"/>
            <a:r>
              <a:rPr lang="pt-BR"/>
              <a:t>Clique para adicionar um título</a:t>
            </a:r>
          </a:p>
        </p:txBody>
      </p:sp>
      <p:sp>
        <p:nvSpPr>
          <p:cNvPr id="7" name="Espaço Reservado para o Número do Slide 6"/>
          <p:cNvSpPr>
            <a:spLocks noGrp="1"/>
          </p:cNvSpPr>
          <p:nvPr>
            <p:ph type="sldNum" sz="quarter" idx="12"/>
          </p:nvPr>
        </p:nvSpPr>
        <p:spPr/>
        <p:txBody>
          <a:bodyPr rtlCol="0"/>
          <a:lstStyle>
            <a:lvl1pPr>
              <a:defRPr lang="pt-BR">
                <a:latin typeface="+mn-lt"/>
              </a:defRPr>
            </a:lvl1pPr>
          </a:lstStyle>
          <a:p>
            <a:pPr rtl="0"/>
            <a:fld id="{48F63A3B-78C7-47BE-AE5E-E10140E04643}" type="slidenum">
              <a:rPr lang="pt-BR" smtClean="0"/>
              <a:pPr rtl="0"/>
              <a:t>‹nº›</a:t>
            </a:fld>
            <a:endParaRPr lang="pt-BR" dirty="0"/>
          </a:p>
        </p:txBody>
      </p:sp>
      <p:sp>
        <p:nvSpPr>
          <p:cNvPr id="4" name="Espaço Reservado para Texto 3"/>
          <p:cNvSpPr>
            <a:spLocks noGrp="1"/>
          </p:cNvSpPr>
          <p:nvPr>
            <p:ph type="body" sz="half" idx="2" hasCustomPrompt="1"/>
          </p:nvPr>
        </p:nvSpPr>
        <p:spPr>
          <a:xfrm>
            <a:off x="796900" y="3200400"/>
            <a:ext cx="4128849" cy="4993920"/>
          </a:xfrm>
        </p:spPr>
        <p:txBody>
          <a:bodyPr rtlCol="0"/>
          <a:lstStyle>
            <a:lvl1pPr marL="0" indent="0">
              <a:buNone/>
              <a:defRPr lang="pt-BR" sz="1680"/>
            </a:lvl1pPr>
            <a:lvl2pPr marL="480060" indent="0">
              <a:buNone/>
              <a:defRPr lang="pt-BR" sz="1470"/>
            </a:lvl2pPr>
            <a:lvl3pPr marL="960120" indent="0">
              <a:buNone/>
              <a:defRPr lang="pt-BR" sz="1260"/>
            </a:lvl3pPr>
            <a:lvl4pPr marL="1440180" indent="0">
              <a:buNone/>
              <a:defRPr lang="pt-BR" sz="1050"/>
            </a:lvl4pPr>
            <a:lvl5pPr marL="1920240" indent="0">
              <a:buNone/>
              <a:defRPr lang="pt-BR" sz="1050"/>
            </a:lvl5pPr>
            <a:lvl6pPr marL="2400300" indent="0">
              <a:buNone/>
              <a:defRPr lang="pt-BR" sz="1050"/>
            </a:lvl6pPr>
            <a:lvl7pPr marL="2880360" indent="0">
              <a:buNone/>
              <a:defRPr lang="pt-BR" sz="1050"/>
            </a:lvl7pPr>
            <a:lvl8pPr marL="3360420" indent="0">
              <a:buNone/>
              <a:defRPr lang="pt-BR" sz="1050"/>
            </a:lvl8pPr>
            <a:lvl9pPr marL="3840480" indent="0">
              <a:buNone/>
              <a:defRPr lang="pt-BR" sz="1050"/>
            </a:lvl9pPr>
          </a:lstStyle>
          <a:p>
            <a:pPr lvl="0" rtl="0"/>
            <a:r>
              <a:rPr lang="pt-BR"/>
              <a:t>Clique para adicionar o texto</a:t>
            </a:r>
          </a:p>
        </p:txBody>
      </p:sp>
      <p:sp>
        <p:nvSpPr>
          <p:cNvPr id="3" name="Espaço Reservado para Conteúdo 2"/>
          <p:cNvSpPr>
            <a:spLocks noGrp="1"/>
          </p:cNvSpPr>
          <p:nvPr>
            <p:ph idx="1" hasCustomPrompt="1"/>
          </p:nvPr>
        </p:nvSpPr>
        <p:spPr>
          <a:xfrm>
            <a:off x="5442347" y="1038043"/>
            <a:ext cx="6554981" cy="7167429"/>
          </a:xfrm>
        </p:spPr>
        <p:txBody>
          <a:bodyPr rtlCol="0"/>
          <a:lstStyle>
            <a:lvl1pPr>
              <a:defRPr lang="pt-BR" sz="3360"/>
            </a:lvl1pPr>
            <a:lvl2pPr>
              <a:defRPr lang="pt-BR" sz="2940"/>
            </a:lvl2pPr>
            <a:lvl3pPr>
              <a:defRPr lang="pt-BR" sz="2520"/>
            </a:lvl3pPr>
            <a:lvl4pPr>
              <a:defRPr lang="pt-BR" sz="2100"/>
            </a:lvl4pPr>
            <a:lvl5pPr>
              <a:defRPr lang="pt-BR" sz="2100"/>
            </a:lvl5pPr>
            <a:lvl6pPr>
              <a:defRPr lang="pt-BR" sz="2100"/>
            </a:lvl6pPr>
            <a:lvl7pPr>
              <a:defRPr lang="pt-BR" sz="2100"/>
            </a:lvl7pPr>
            <a:lvl8pPr>
              <a:defRPr lang="pt-BR" sz="2100"/>
            </a:lvl8pPr>
            <a:lvl9pPr>
              <a:defRPr lang="pt-BR" sz="2100"/>
            </a:lvl9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1" name="Forma livre: Forma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10446632" y="6657048"/>
            <a:ext cx="2354968" cy="2944152"/>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6012" tIns="48006" rIns="96012" bIns="48006" numCol="1" spcCol="0" rtlCol="0" fromWordArt="0" anchor="ctr" anchorCtr="0" forceAA="0" compatLnSpc="1">
            <a:prstTxWarp prst="textNoShape">
              <a:avLst/>
            </a:prstTxWarp>
            <a:noAutofit/>
          </a:bodyPr>
          <a:lstStyle>
            <a:defPPr>
              <a:defRPr lang="pt-BR"/>
            </a:defPPr>
          </a:lstStyle>
          <a:p>
            <a:pPr lvl="0" rtl="0"/>
            <a:endParaRPr lang="pt-BR" sz="2223" dirty="0">
              <a:solidFill>
                <a:schemeClr val="tx1"/>
              </a:solidFill>
            </a:endParaRPr>
          </a:p>
        </p:txBody>
      </p:sp>
      <p:sp>
        <p:nvSpPr>
          <p:cNvPr id="2" name="Título 1"/>
          <p:cNvSpPr>
            <a:spLocks noGrp="1"/>
          </p:cNvSpPr>
          <p:nvPr>
            <p:ph type="title" hasCustomPrompt="1"/>
          </p:nvPr>
        </p:nvSpPr>
        <p:spPr>
          <a:xfrm>
            <a:off x="798985" y="1057521"/>
            <a:ext cx="4128516" cy="2137867"/>
          </a:xfrm>
        </p:spPr>
        <p:txBody>
          <a:bodyPr rtlCol="0" anchor="b"/>
          <a:lstStyle>
            <a:lvl1pPr>
              <a:lnSpc>
                <a:spcPct val="100000"/>
              </a:lnSpc>
              <a:defRPr lang="pt-BR" sz="3360"/>
            </a:lvl1pPr>
          </a:lstStyle>
          <a:p>
            <a:pPr rtl="0"/>
            <a:r>
              <a:rPr lang="pt-BR"/>
              <a:t>Clique para adicionar um título</a:t>
            </a:r>
          </a:p>
        </p:txBody>
      </p:sp>
      <p:sp>
        <p:nvSpPr>
          <p:cNvPr id="7" name="Espaço Reservado para o Número do Slide 6"/>
          <p:cNvSpPr>
            <a:spLocks noGrp="1"/>
          </p:cNvSpPr>
          <p:nvPr>
            <p:ph type="sldNum" sz="quarter" idx="12"/>
          </p:nvPr>
        </p:nvSpPr>
        <p:spPr/>
        <p:txBody>
          <a:bodyPr rtlCol="0"/>
          <a:lstStyle>
            <a:lvl1pPr>
              <a:defRPr lang="pt-BR">
                <a:latin typeface="+mn-lt"/>
              </a:defRPr>
            </a:lvl1pPr>
          </a:lstStyle>
          <a:p>
            <a:pPr rtl="0"/>
            <a:fld id="{48F63A3B-78C7-47BE-AE5E-E10140E04643}" type="slidenum">
              <a:rPr lang="pt-BR" smtClean="0"/>
              <a:pPr rtl="0"/>
              <a:t>‹nº›</a:t>
            </a:fld>
            <a:endParaRPr lang="pt-BR" dirty="0"/>
          </a:p>
        </p:txBody>
      </p:sp>
      <p:sp>
        <p:nvSpPr>
          <p:cNvPr id="4" name="Espaço Reservado para Texto 3"/>
          <p:cNvSpPr>
            <a:spLocks noGrp="1"/>
          </p:cNvSpPr>
          <p:nvPr>
            <p:ph type="body" sz="half" idx="2" hasCustomPrompt="1"/>
          </p:nvPr>
        </p:nvSpPr>
        <p:spPr>
          <a:xfrm>
            <a:off x="798985" y="3200402"/>
            <a:ext cx="4128516" cy="5336223"/>
          </a:xfrm>
        </p:spPr>
        <p:txBody>
          <a:bodyPr rtlCol="0"/>
          <a:lstStyle>
            <a:lvl1pPr marL="0" indent="0">
              <a:buNone/>
              <a:defRPr lang="pt-BR" sz="1680"/>
            </a:lvl1pPr>
            <a:lvl2pPr marL="480060" indent="0">
              <a:buNone/>
              <a:defRPr lang="pt-BR" sz="1470"/>
            </a:lvl2pPr>
            <a:lvl3pPr marL="960120" indent="0">
              <a:buNone/>
              <a:defRPr lang="pt-BR" sz="1260"/>
            </a:lvl3pPr>
            <a:lvl4pPr marL="1440180" indent="0">
              <a:buNone/>
              <a:defRPr lang="pt-BR" sz="1050"/>
            </a:lvl4pPr>
            <a:lvl5pPr marL="1920240" indent="0">
              <a:buNone/>
              <a:defRPr lang="pt-BR" sz="1050"/>
            </a:lvl5pPr>
            <a:lvl6pPr marL="2400300" indent="0">
              <a:buNone/>
              <a:defRPr lang="pt-BR" sz="1050"/>
            </a:lvl6pPr>
            <a:lvl7pPr marL="2880360" indent="0">
              <a:buNone/>
              <a:defRPr lang="pt-BR" sz="1050"/>
            </a:lvl7pPr>
            <a:lvl8pPr marL="3360420" indent="0">
              <a:buNone/>
              <a:defRPr lang="pt-BR" sz="1050"/>
            </a:lvl8pPr>
            <a:lvl9pPr marL="3840480" indent="0">
              <a:buNone/>
              <a:defRPr lang="pt-BR" sz="1050"/>
            </a:lvl9pPr>
          </a:lstStyle>
          <a:p>
            <a:pPr lvl="0" rtl="0"/>
            <a:r>
              <a:rPr lang="pt-BR"/>
              <a:t>Clique para adicionar o texto</a:t>
            </a:r>
          </a:p>
        </p:txBody>
      </p:sp>
      <p:sp>
        <p:nvSpPr>
          <p:cNvPr id="3" name="Espaço Reservado para Imagem 2"/>
          <p:cNvSpPr>
            <a:spLocks noGrp="1" noChangeAspect="1"/>
          </p:cNvSpPr>
          <p:nvPr>
            <p:ph type="pic" idx="1" hasCustomPrompt="1"/>
          </p:nvPr>
        </p:nvSpPr>
        <p:spPr>
          <a:xfrm>
            <a:off x="5525835" y="1382396"/>
            <a:ext cx="6480810" cy="6823075"/>
          </a:xfrm>
        </p:spPr>
        <p:txBody>
          <a:bodyPr rtlCol="0" anchor="t">
            <a:normAutofit/>
          </a:bodyPr>
          <a:lstStyle>
            <a:lvl1pPr marL="0" indent="0" algn="ctr">
              <a:buNone/>
              <a:defRPr lang="pt-BR" sz="2940"/>
            </a:lvl1pPr>
            <a:lvl2pPr marL="480060" indent="0">
              <a:buNone/>
              <a:defRPr lang="pt-BR" sz="2940"/>
            </a:lvl2pPr>
            <a:lvl3pPr marL="960120" indent="0">
              <a:buNone/>
              <a:defRPr lang="pt-BR" sz="2520"/>
            </a:lvl3pPr>
            <a:lvl4pPr marL="1440180" indent="0">
              <a:buNone/>
              <a:defRPr lang="pt-BR" sz="2100"/>
            </a:lvl4pPr>
            <a:lvl5pPr marL="1920240" indent="0">
              <a:buNone/>
              <a:defRPr lang="pt-BR" sz="2100"/>
            </a:lvl5pPr>
            <a:lvl6pPr marL="2400300" indent="0">
              <a:buNone/>
              <a:defRPr lang="pt-BR" sz="2100"/>
            </a:lvl6pPr>
            <a:lvl7pPr marL="2880360" indent="0">
              <a:buNone/>
              <a:defRPr lang="pt-BR" sz="2100"/>
            </a:lvl7pPr>
            <a:lvl8pPr marL="3360420" indent="0">
              <a:buNone/>
              <a:defRPr lang="pt-BR" sz="2100"/>
            </a:lvl8pPr>
            <a:lvl9pPr marL="3840480" indent="0">
              <a:buNone/>
              <a:defRPr lang="pt-BR" sz="2100"/>
            </a:lvl9pPr>
          </a:lstStyle>
          <a:p>
            <a:pPr rtl="0"/>
            <a:r>
              <a:rPr lang="pt-BR"/>
              <a:t>Clique para adicionar uma imagem</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774919" y="4767028"/>
            <a:ext cx="6026682" cy="4855159"/>
            <a:chOff x="5009037" y="2525712"/>
            <a:chExt cx="7170193" cy="4332288"/>
          </a:xfrm>
        </p:grpSpPr>
        <p:sp>
          <p:nvSpPr>
            <p:cNvPr id="7" name="Forma Livre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rtl="0"/>
              <a:endParaRPr lang="pt-BR" sz="2223" dirty="0"/>
            </a:p>
          </p:txBody>
        </p:sp>
        <p:sp>
          <p:nvSpPr>
            <p:cNvPr id="8" name="Forma Livre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rtl="0"/>
              <a:endParaRPr lang="pt-BR" sz="2223" dirty="0"/>
            </a:p>
          </p:txBody>
        </p:sp>
      </p:grpSp>
      <p:grpSp>
        <p:nvGrpSpPr>
          <p:cNvPr id="9" name="Grupo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788891" y="1"/>
            <a:ext cx="6026682" cy="4855159"/>
            <a:chOff x="5183405" y="2678112"/>
            <a:chExt cx="7170193" cy="4332288"/>
          </a:xfrm>
        </p:grpSpPr>
        <p:sp>
          <p:nvSpPr>
            <p:cNvPr id="10" name="Forma Livre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rtl="0"/>
              <a:endParaRPr lang="pt-BR" sz="2223" dirty="0"/>
            </a:p>
          </p:txBody>
        </p:sp>
        <p:sp>
          <p:nvSpPr>
            <p:cNvPr id="11" name="Forma Livre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rtl="0"/>
              <a:endParaRPr lang="pt-BR" sz="2223" dirty="0"/>
            </a:p>
          </p:txBody>
        </p:sp>
      </p:grpSp>
      <p:sp>
        <p:nvSpPr>
          <p:cNvPr id="14" name="Imagem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8024644" y="6408722"/>
            <a:ext cx="813772" cy="1085029"/>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defPPr>
              <a:defRPr lang="pt-BR"/>
            </a:defPPr>
          </a:lstStyle>
          <a:p>
            <a:pPr rtl="0"/>
            <a:endParaRPr lang="pt-BR" sz="2223" dirty="0"/>
          </a:p>
        </p:txBody>
      </p:sp>
      <p:sp>
        <p:nvSpPr>
          <p:cNvPr id="2" name="Título 1">
            <a:extLst>
              <a:ext uri="{FF2B5EF4-FFF2-40B4-BE49-F238E27FC236}">
                <a16:creationId xmlns:a16="http://schemas.microsoft.com/office/drawing/2014/main" id="{9A1CFBBA-B680-A6A7-3C4B-5FEAC4253283}"/>
              </a:ext>
            </a:extLst>
          </p:cNvPr>
          <p:cNvSpPr>
            <a:spLocks noGrp="1"/>
          </p:cNvSpPr>
          <p:nvPr>
            <p:ph type="title" hasCustomPrompt="1"/>
          </p:nvPr>
        </p:nvSpPr>
        <p:spPr>
          <a:xfrm>
            <a:off x="960120" y="1480184"/>
            <a:ext cx="6912864" cy="2143900"/>
          </a:xfrm>
        </p:spPr>
        <p:txBody>
          <a:bodyPr tIns="0" bIns="0" rtlCol="0">
            <a:noAutofit/>
          </a:bodyPr>
          <a:lstStyle>
            <a:lvl1pPr algn="l">
              <a:lnSpc>
                <a:spcPct val="100000"/>
              </a:lnSpc>
              <a:defRPr lang="pt-BR" sz="3780"/>
            </a:lvl1pPr>
          </a:lstStyle>
          <a:p>
            <a:pPr rtl="0"/>
            <a:r>
              <a:rPr lang="pt-BR"/>
              <a:t>Clique para adicionar um título</a:t>
            </a:r>
          </a:p>
        </p:txBody>
      </p:sp>
      <p:sp>
        <p:nvSpPr>
          <p:cNvPr id="13" name="Espaço Reservado para Conteúdo 2">
            <a:extLst>
              <a:ext uri="{FF2B5EF4-FFF2-40B4-BE49-F238E27FC236}">
                <a16:creationId xmlns:a16="http://schemas.microsoft.com/office/drawing/2014/main" id="{72386C43-DD10-E892-08AD-D6F4AE9617DD}"/>
              </a:ext>
            </a:extLst>
          </p:cNvPr>
          <p:cNvSpPr>
            <a:spLocks noGrp="1"/>
          </p:cNvSpPr>
          <p:nvPr>
            <p:ph idx="1" hasCustomPrompt="1"/>
          </p:nvPr>
        </p:nvSpPr>
        <p:spPr>
          <a:xfrm>
            <a:off x="960120" y="3968496"/>
            <a:ext cx="6912864" cy="4490282"/>
          </a:xfrm>
        </p:spPr>
        <p:txBody>
          <a:bodyPr lIns="91440" tIns="0" rIns="91440" bIns="0" rtlCol="0">
            <a:normAutofit/>
          </a:bodyPr>
          <a:lstStyle>
            <a:lvl1pPr marL="0" indent="0">
              <a:lnSpc>
                <a:spcPct val="150000"/>
              </a:lnSpc>
              <a:spcBef>
                <a:spcPts val="0"/>
              </a:spcBef>
              <a:buNone/>
              <a:defRPr lang="pt-BR" sz="2520"/>
            </a:lvl1pPr>
            <a:lvl2pPr marL="364846">
              <a:lnSpc>
                <a:spcPct val="150000"/>
              </a:lnSpc>
              <a:spcBef>
                <a:spcPts val="0"/>
              </a:spcBef>
              <a:defRPr lang="pt-BR" sz="2100"/>
            </a:lvl2pPr>
            <a:lvl3pPr marL="720090">
              <a:lnSpc>
                <a:spcPct val="150000"/>
              </a:lnSpc>
              <a:spcBef>
                <a:spcPts val="0"/>
              </a:spcBef>
              <a:defRPr lang="pt-BR" sz="1890"/>
            </a:lvl3pPr>
          </a:lstStyle>
          <a:p>
            <a:pPr lvl="0" rtl="0"/>
            <a:r>
              <a:rPr lang="pt-BR"/>
              <a:t>Clique para adicionar o texto</a:t>
            </a:r>
          </a:p>
          <a:p>
            <a:pPr lvl="1" rtl="0"/>
            <a:r>
              <a:rPr lang="pt-BR"/>
              <a:t>Segundo nível</a:t>
            </a:r>
          </a:p>
          <a:p>
            <a:pPr lvl="2" rtl="0"/>
            <a:r>
              <a:rPr lang="pt-BR"/>
              <a:t>Terceiro nível</a:t>
            </a:r>
          </a:p>
        </p:txBody>
      </p:sp>
      <p:sp>
        <p:nvSpPr>
          <p:cNvPr id="3" name="Espaço Reservado para o Número do Slide 2">
            <a:extLst>
              <a:ext uri="{FF2B5EF4-FFF2-40B4-BE49-F238E27FC236}">
                <a16:creationId xmlns:a16="http://schemas.microsoft.com/office/drawing/2014/main" id="{71114D1E-7749-DD58-8782-318E4F679DE0}"/>
              </a:ext>
            </a:extLst>
          </p:cNvPr>
          <p:cNvSpPr>
            <a:spLocks noGrp="1"/>
          </p:cNvSpPr>
          <p:nvPr>
            <p:ph type="sldNum" sz="quarter" idx="10"/>
          </p:nvPr>
        </p:nvSpPr>
        <p:spPr>
          <a:xfrm>
            <a:off x="10876360" y="640079"/>
            <a:ext cx="1120968"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ção 2">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5267" y="4747260"/>
            <a:ext cx="12826866" cy="48539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t-BR"/>
            </a:defPPr>
          </a:lstStyle>
          <a:p>
            <a:pPr algn="ctr" rtl="0"/>
            <a:endParaRPr lang="pt-BR" sz="472" dirty="0"/>
          </a:p>
        </p:txBody>
      </p:sp>
      <p:sp>
        <p:nvSpPr>
          <p:cNvPr id="6" name="Retângulo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65514" y="465513"/>
            <a:ext cx="11870574" cy="8437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sz="1680" dirty="0"/>
          </a:p>
        </p:txBody>
      </p:sp>
      <p:grpSp>
        <p:nvGrpSpPr>
          <p:cNvPr id="18" name="Grupo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821227" y="0"/>
            <a:ext cx="2980373" cy="4001141"/>
            <a:chOff x="0" y="0"/>
            <a:chExt cx="2838450" cy="2857958"/>
          </a:xfrm>
        </p:grpSpPr>
        <p:sp>
          <p:nvSpPr>
            <p:cNvPr id="12" name="Forma livre: Forma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lvl="0" rtl="0"/>
              <a:endParaRPr lang="pt-BR" sz="2223" dirty="0"/>
            </a:p>
          </p:txBody>
        </p:sp>
        <p:sp>
          <p:nvSpPr>
            <p:cNvPr id="15" name="Forma livre: Forma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16" name="Imagem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pt-BR"/>
              </a:defPPr>
            </a:lstStyle>
            <a:p>
              <a:pPr rtl="0"/>
              <a:endParaRPr lang="pt-BR" sz="2223" dirty="0"/>
            </a:p>
          </p:txBody>
        </p:sp>
      </p:grpSp>
      <p:sp>
        <p:nvSpPr>
          <p:cNvPr id="2" name="Título 1"/>
          <p:cNvSpPr>
            <a:spLocks noGrp="1"/>
          </p:cNvSpPr>
          <p:nvPr userDrawn="1">
            <p:ph type="title" hasCustomPrompt="1"/>
          </p:nvPr>
        </p:nvSpPr>
        <p:spPr>
          <a:xfrm>
            <a:off x="5987563" y="1486272"/>
            <a:ext cx="6009765" cy="6634746"/>
          </a:xfrm>
        </p:spPr>
        <p:txBody>
          <a:bodyPr tIns="0" bIns="0" rtlCol="0" anchor="ctr">
            <a:noAutofit/>
          </a:bodyPr>
          <a:lstStyle>
            <a:lvl1pPr algn="l">
              <a:lnSpc>
                <a:spcPct val="100000"/>
              </a:lnSpc>
              <a:defRPr lang="pt-BR" sz="3780" b="1"/>
            </a:lvl1pPr>
          </a:lstStyle>
          <a:p>
            <a:pPr rtl="0"/>
            <a:r>
              <a:rPr lang="pt-BR"/>
              <a:t>Clique para adicionar um título</a:t>
            </a:r>
          </a:p>
        </p:txBody>
      </p:sp>
      <p:sp>
        <p:nvSpPr>
          <p:cNvPr id="8" name="Espaço Reservado para Imagem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65513" y="1"/>
            <a:ext cx="4561930" cy="8903335"/>
          </a:xfrm>
        </p:spPr>
        <p:txBody>
          <a:bodyPr rtlCol="0">
            <a:normAutofit/>
          </a:bodyPr>
          <a:lstStyle>
            <a:lvl1pPr marL="0" indent="0">
              <a:buNone/>
              <a:defRPr lang="pt-BR" sz="1890"/>
            </a:lvl1pPr>
          </a:lstStyle>
          <a:p>
            <a:pPr lvl="0" rtl="0"/>
            <a:r>
              <a:rPr lang="pt-BR"/>
              <a:t>Clique para adicionar uma imagem</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21" name="Retângulo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5267" y="-560"/>
            <a:ext cx="12826866" cy="4853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t-BR"/>
            </a:defPPr>
          </a:lstStyle>
          <a:p>
            <a:pPr algn="ctr" rtl="0"/>
            <a:endParaRPr lang="pt-BR" sz="472" dirty="0"/>
          </a:p>
        </p:txBody>
      </p:sp>
      <p:sp>
        <p:nvSpPr>
          <p:cNvPr id="22" name="Retângulo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65514" y="588691"/>
            <a:ext cx="11870574" cy="8437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sz="1680" dirty="0"/>
          </a:p>
        </p:txBody>
      </p:sp>
      <p:sp>
        <p:nvSpPr>
          <p:cNvPr id="36" name="Forma Livre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555862" y="5864224"/>
            <a:ext cx="3937300" cy="3563850"/>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33" name="Forma Livre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1" y="4849396"/>
            <a:ext cx="457003" cy="4751804"/>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pt-BR"/>
            </a:defPPr>
          </a:lstStyle>
          <a:p>
            <a:pPr lvl="0" algn="ctr" rtl="0"/>
            <a:endParaRPr lang="pt-BR" sz="2223" dirty="0"/>
          </a:p>
        </p:txBody>
      </p:sp>
      <p:sp>
        <p:nvSpPr>
          <p:cNvPr id="4" name="Título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60120" y="1480185"/>
            <a:ext cx="5522532" cy="3493039"/>
          </a:xfrm>
        </p:spPr>
        <p:txBody>
          <a:bodyPr tIns="0" bIns="0" rtlCol="0">
            <a:noAutofit/>
          </a:bodyPr>
          <a:lstStyle>
            <a:lvl1pPr algn="l">
              <a:lnSpc>
                <a:spcPct val="100000"/>
              </a:lnSpc>
              <a:defRPr lang="pt-BR" sz="3780"/>
            </a:lvl1pPr>
          </a:lstStyle>
          <a:p>
            <a:pPr rtl="0"/>
            <a:r>
              <a:rPr lang="pt-BR"/>
              <a:t>Clique para adicionar o texto</a:t>
            </a:r>
          </a:p>
        </p:txBody>
      </p:sp>
      <p:sp>
        <p:nvSpPr>
          <p:cNvPr id="5" name="Espaço Reservado para Conteúdo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60120" y="5332251"/>
            <a:ext cx="5522532" cy="3126526"/>
          </a:xfrm>
        </p:spPr>
        <p:txBody>
          <a:bodyPr lIns="91440" tIns="0" rIns="91440" bIns="0" rtlCol="0">
            <a:normAutofit/>
          </a:bodyPr>
          <a:lstStyle>
            <a:lvl1pPr marL="0" indent="0">
              <a:lnSpc>
                <a:spcPct val="100000"/>
              </a:lnSpc>
              <a:spcBef>
                <a:spcPts val="0"/>
              </a:spcBef>
              <a:buNone/>
              <a:defRPr lang="pt-BR" sz="2520"/>
            </a:lvl1pPr>
            <a:lvl2pPr marL="364846">
              <a:lnSpc>
                <a:spcPct val="100000"/>
              </a:lnSpc>
              <a:spcBef>
                <a:spcPts val="0"/>
              </a:spcBef>
              <a:defRPr lang="pt-BR" sz="2520"/>
            </a:lvl2pPr>
            <a:lvl3pPr marL="720090">
              <a:lnSpc>
                <a:spcPct val="100000"/>
              </a:lnSpc>
              <a:spcBef>
                <a:spcPts val="0"/>
              </a:spcBef>
              <a:defRPr lang="pt-BR" sz="2520"/>
            </a:lvl3pPr>
          </a:lstStyle>
          <a:p>
            <a:pPr lvl="0" rtl="0"/>
            <a:r>
              <a:rPr lang="pt-BR"/>
              <a:t>Clique para adicionar o texto</a:t>
            </a:r>
          </a:p>
          <a:p>
            <a:pPr lvl="1" rtl="0"/>
            <a:r>
              <a:rPr lang="pt-BR"/>
              <a:t>Segundo nível</a:t>
            </a:r>
          </a:p>
          <a:p>
            <a:pPr lvl="2" rtl="0"/>
            <a:r>
              <a:rPr lang="pt-BR"/>
              <a:t>Terceiro nível</a:t>
            </a:r>
          </a:p>
        </p:txBody>
      </p:sp>
      <p:sp>
        <p:nvSpPr>
          <p:cNvPr id="52" name="Espaço Reservado para Imagem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784904" y="575092"/>
            <a:ext cx="4561930" cy="9026108"/>
          </a:xfrm>
          <a:solidFill>
            <a:schemeClr val="accent3"/>
          </a:solidFill>
        </p:spPr>
        <p:txBody>
          <a:bodyPr rtlCol="0">
            <a:normAutofit/>
          </a:bodyPr>
          <a:lstStyle>
            <a:lvl1pPr marL="0" indent="0">
              <a:buNone/>
              <a:defRPr lang="pt-BR" sz="1890"/>
            </a:lvl1pPr>
          </a:lstStyle>
          <a:p>
            <a:pPr lvl="0" rtl="0"/>
            <a:r>
              <a:rPr lang="pt-BR"/>
              <a:t>Clique para adicionar uma imagem</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ção">
    <p:spTree>
      <p:nvGrpSpPr>
        <p:cNvPr id="1" name=""/>
        <p:cNvGrpSpPr/>
        <p:nvPr/>
      </p:nvGrpSpPr>
      <p:grpSpPr>
        <a:xfrm>
          <a:off x="0" y="0"/>
          <a:ext cx="0" cy="0"/>
          <a:chOff x="0" y="0"/>
          <a:chExt cx="0" cy="0"/>
        </a:xfrm>
      </p:grpSpPr>
      <p:sp>
        <p:nvSpPr>
          <p:cNvPr id="32" name="Imagem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472" y="0"/>
            <a:ext cx="2678534" cy="96012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defPPr>
              <a:defRPr lang="pt-BR"/>
            </a:defPPr>
          </a:lstStyle>
          <a:p>
            <a:pPr rtl="0"/>
            <a:endParaRPr lang="pt-BR" sz="2223" dirty="0"/>
          </a:p>
        </p:txBody>
      </p:sp>
      <p:sp>
        <p:nvSpPr>
          <p:cNvPr id="53" name="Forma livre: Forma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885" y="0"/>
            <a:ext cx="2676021" cy="3577879"/>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defPPr>
              <a:defRPr lang="pt-BR"/>
            </a:defPPr>
          </a:lstStyle>
          <a:p>
            <a:pPr rtl="0"/>
            <a:endParaRPr lang="pt-BR" sz="2223" dirty="0"/>
          </a:p>
        </p:txBody>
      </p:sp>
      <p:sp>
        <p:nvSpPr>
          <p:cNvPr id="29" name="Forma Livre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456281" y="6479930"/>
            <a:ext cx="3571378" cy="2688463"/>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rtl="0"/>
            <a:endParaRPr lang="pt-BR" sz="2223" dirty="0"/>
          </a:p>
        </p:txBody>
      </p:sp>
      <p:sp>
        <p:nvSpPr>
          <p:cNvPr id="31" name="Forma Livre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1148" y="6031853"/>
            <a:ext cx="2678533" cy="3584617"/>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rtl="0"/>
            <a:endParaRPr lang="pt-BR" sz="2223" dirty="0"/>
          </a:p>
        </p:txBody>
      </p:sp>
      <p:sp>
        <p:nvSpPr>
          <p:cNvPr id="33" name="Imagem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671061" y="0"/>
            <a:ext cx="2688357" cy="3584476"/>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defPPr>
              <a:defRPr lang="pt-BR"/>
            </a:defPPr>
          </a:lstStyle>
          <a:p>
            <a:pPr rtl="0"/>
            <a:endParaRPr lang="pt-BR" sz="2223" dirty="0"/>
          </a:p>
        </p:txBody>
      </p:sp>
      <p:sp>
        <p:nvSpPr>
          <p:cNvPr id="2" name="Título 1"/>
          <p:cNvSpPr>
            <a:spLocks noGrp="1"/>
          </p:cNvSpPr>
          <p:nvPr>
            <p:ph type="title" hasCustomPrompt="1"/>
          </p:nvPr>
        </p:nvSpPr>
        <p:spPr>
          <a:xfrm>
            <a:off x="3633594" y="1480183"/>
            <a:ext cx="8363734" cy="1391830"/>
          </a:xfrm>
        </p:spPr>
        <p:txBody>
          <a:bodyPr lIns="91440" tIns="0" rIns="91440" bIns="0" rtlCol="0" anchor="b" anchorCtr="0">
            <a:noAutofit/>
          </a:bodyPr>
          <a:lstStyle>
            <a:lvl1pPr algn="l">
              <a:lnSpc>
                <a:spcPct val="100000"/>
              </a:lnSpc>
              <a:defRPr lang="pt-BR" sz="3780" b="1">
                <a:latin typeface="+mj-lt"/>
                <a:cs typeface="Arial" panose="020B0604020202020204" pitchFamily="34" charset="0"/>
              </a:defRPr>
            </a:lvl1pPr>
          </a:lstStyle>
          <a:p>
            <a:pPr rtl="0"/>
            <a:r>
              <a:rPr lang="pt-BR"/>
              <a:t>Clique para adicionar um título</a:t>
            </a:r>
          </a:p>
        </p:txBody>
      </p:sp>
      <p:sp>
        <p:nvSpPr>
          <p:cNvPr id="13" name="Espaço Reservado para Conteúdo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633593" y="3224241"/>
            <a:ext cx="8363733" cy="4896777"/>
          </a:xfrm>
        </p:spPr>
        <p:txBody>
          <a:bodyPr lIns="91440" tIns="0" rIns="91440" bIns="0" rtlCol="0">
            <a:normAutofit/>
          </a:bodyPr>
          <a:lstStyle>
            <a:lvl1pPr>
              <a:spcBef>
                <a:spcPts val="1050"/>
              </a:spcBef>
              <a:defRPr lang="pt-BR" sz="1890"/>
            </a:lvl1pPr>
            <a:lvl2pPr>
              <a:spcBef>
                <a:spcPts val="1050"/>
              </a:spcBef>
              <a:defRPr lang="pt-BR" sz="1890"/>
            </a:lvl2pPr>
            <a:lvl3pPr>
              <a:spcBef>
                <a:spcPts val="1050"/>
              </a:spcBef>
              <a:defRPr lang="pt-BR" sz="1890"/>
            </a:lvl3pPr>
            <a:lvl4pPr>
              <a:spcBef>
                <a:spcPts val="1050"/>
              </a:spcBef>
              <a:defRPr lang="pt-BR" sz="1890"/>
            </a:lvl4pPr>
            <a:lvl5pPr>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8" name="Espaço Reservado para o Número do Slide 2">
            <a:extLst>
              <a:ext uri="{FF2B5EF4-FFF2-40B4-BE49-F238E27FC236}">
                <a16:creationId xmlns:a16="http://schemas.microsoft.com/office/drawing/2014/main" id="{ED7A50D8-0839-EC58-FFBE-315A20995799}"/>
              </a:ext>
            </a:extLst>
          </p:cNvPr>
          <p:cNvSpPr>
            <a:spLocks noGrp="1"/>
          </p:cNvSpPr>
          <p:nvPr>
            <p:ph type="sldNum" sz="quarter" idx="10"/>
          </p:nvPr>
        </p:nvSpPr>
        <p:spPr>
          <a:xfrm>
            <a:off x="10876360" y="640079"/>
            <a:ext cx="1120968"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ação 1">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C26B5661-F583-FA44-8353-161B862E69B1}"/>
              </a:ext>
            </a:extLst>
          </p:cNvPr>
          <p:cNvSpPr>
            <a:spLocks noGrp="1"/>
          </p:cNvSpPr>
          <p:nvPr>
            <p:ph type="title" hasCustomPrompt="1"/>
          </p:nvPr>
        </p:nvSpPr>
        <p:spPr>
          <a:xfrm>
            <a:off x="4583050" y="1480184"/>
            <a:ext cx="7395798" cy="3528304"/>
          </a:xfrm>
        </p:spPr>
        <p:txBody>
          <a:bodyPr tIns="0" bIns="0" rtlCol="0">
            <a:noAutofit/>
          </a:bodyPr>
          <a:lstStyle>
            <a:lvl1pPr algn="l">
              <a:lnSpc>
                <a:spcPct val="100000"/>
              </a:lnSpc>
              <a:defRPr lang="pt-BR" sz="3780"/>
            </a:lvl1pPr>
          </a:lstStyle>
          <a:p>
            <a:pPr rtl="0"/>
            <a:r>
              <a:rPr lang="pt-BR"/>
              <a:t>Clique para adicionar um título</a:t>
            </a:r>
          </a:p>
        </p:txBody>
      </p:sp>
      <p:sp>
        <p:nvSpPr>
          <p:cNvPr id="11" name="Imagem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846" y="-3897"/>
            <a:ext cx="3615452" cy="9647872"/>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defPPr>
              <a:defRPr lang="pt-BR"/>
            </a:defPPr>
          </a:lstStyle>
          <a:p>
            <a:pPr rtl="0"/>
            <a:endParaRPr lang="pt-BR" sz="2223" dirty="0"/>
          </a:p>
        </p:txBody>
      </p:sp>
      <p:pic>
        <p:nvPicPr>
          <p:cNvPr id="13" name="Imagem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88476" y="-3897"/>
            <a:ext cx="1821131" cy="7234238"/>
          </a:xfrm>
          <a:prstGeom prst="rect">
            <a:avLst/>
          </a:prstGeom>
        </p:spPr>
      </p:pic>
      <p:sp>
        <p:nvSpPr>
          <p:cNvPr id="39" name="Forma livre: Forma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807702" y="-3897"/>
            <a:ext cx="1801921" cy="2409194"/>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defPPr>
              <a:defRPr lang="pt-BR"/>
            </a:defPPr>
          </a:lstStyle>
          <a:p>
            <a:pPr rtl="0"/>
            <a:endParaRPr lang="pt-BR" sz="2223" dirty="0"/>
          </a:p>
        </p:txBody>
      </p:sp>
      <p:sp>
        <p:nvSpPr>
          <p:cNvPr id="17" name="Imagem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846" y="4816706"/>
            <a:ext cx="3615452" cy="482727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defPPr>
              <a:defRPr lang="pt-BR"/>
            </a:defPPr>
          </a:lstStyle>
          <a:p>
            <a:pPr rtl="0"/>
            <a:endParaRPr lang="pt-BR" sz="2223" dirty="0"/>
          </a:p>
        </p:txBody>
      </p:sp>
      <p:pic>
        <p:nvPicPr>
          <p:cNvPr id="19" name="Imagem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804380" y="4816706"/>
            <a:ext cx="1805226" cy="2413635"/>
          </a:xfrm>
          <a:prstGeom prst="rect">
            <a:avLst/>
          </a:prstGeom>
        </p:spPr>
      </p:pic>
      <p:sp>
        <p:nvSpPr>
          <p:cNvPr id="16" name="Espaço Reservado para o Número do Slide 2">
            <a:extLst>
              <a:ext uri="{FF2B5EF4-FFF2-40B4-BE49-F238E27FC236}">
                <a16:creationId xmlns:a16="http://schemas.microsoft.com/office/drawing/2014/main" id="{B00F713C-1CC6-5879-0410-95F179D56AD2}"/>
              </a:ext>
            </a:extLst>
          </p:cNvPr>
          <p:cNvSpPr>
            <a:spLocks noGrp="1"/>
          </p:cNvSpPr>
          <p:nvPr>
            <p:ph type="sldNum" sz="quarter" idx="10"/>
          </p:nvPr>
        </p:nvSpPr>
        <p:spPr>
          <a:xfrm>
            <a:off x="10960399" y="640079"/>
            <a:ext cx="1036930"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
        <p:nvSpPr>
          <p:cNvPr id="2" name="Espaço Reservado para Conteúdo 2">
            <a:extLst>
              <a:ext uri="{FF2B5EF4-FFF2-40B4-BE49-F238E27FC236}">
                <a16:creationId xmlns:a16="http://schemas.microsoft.com/office/drawing/2014/main" id="{8E40D3F2-4A7A-F909-AC98-0B402B26776E}"/>
              </a:ext>
            </a:extLst>
          </p:cNvPr>
          <p:cNvSpPr>
            <a:spLocks noGrp="1"/>
          </p:cNvSpPr>
          <p:nvPr>
            <p:ph idx="11" hasCustomPrompt="1"/>
          </p:nvPr>
        </p:nvSpPr>
        <p:spPr>
          <a:xfrm>
            <a:off x="4583048" y="5332251"/>
            <a:ext cx="7395799" cy="3126526"/>
          </a:xfrm>
        </p:spPr>
        <p:txBody>
          <a:bodyPr lIns="91440" tIns="0" rIns="91440" bIns="0" rtlCol="0">
            <a:normAutofit/>
          </a:bodyPr>
          <a:lstStyle>
            <a:lvl1pPr marL="0" indent="0">
              <a:lnSpc>
                <a:spcPct val="100000"/>
              </a:lnSpc>
              <a:spcBef>
                <a:spcPts val="0"/>
              </a:spcBef>
              <a:buNone/>
              <a:defRPr lang="pt-BR" sz="2520"/>
            </a:lvl1pPr>
            <a:lvl2pPr marL="364846">
              <a:lnSpc>
                <a:spcPct val="100000"/>
              </a:lnSpc>
              <a:spcBef>
                <a:spcPts val="0"/>
              </a:spcBef>
              <a:defRPr lang="pt-BR" sz="2520"/>
            </a:lvl2pPr>
            <a:lvl3pPr marL="720090">
              <a:lnSpc>
                <a:spcPct val="100000"/>
              </a:lnSpc>
              <a:spcBef>
                <a:spcPts val="0"/>
              </a:spcBef>
              <a:defRPr lang="pt-BR" sz="2520"/>
            </a:lvl3pPr>
          </a:lstStyle>
          <a:p>
            <a:pPr lvl="0" rtl="0"/>
            <a:r>
              <a:rPr lang="pt-BR"/>
              <a:t>Clique para adicionar o texto</a:t>
            </a:r>
          </a:p>
          <a:p>
            <a:pPr lvl="1" rtl="0"/>
            <a:r>
              <a:rPr lang="pt-BR"/>
              <a:t>Segundo nível</a:t>
            </a:r>
          </a:p>
          <a:p>
            <a:pPr lvl="2" rtl="0"/>
            <a:r>
              <a:rPr lang="pt-BR"/>
              <a:t>Terceiro nível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ção 4">
    <p:spTree>
      <p:nvGrpSpPr>
        <p:cNvPr id="1" name=""/>
        <p:cNvGrpSpPr/>
        <p:nvPr/>
      </p:nvGrpSpPr>
      <p:grpSpPr>
        <a:xfrm>
          <a:off x="0" y="0"/>
          <a:ext cx="0" cy="0"/>
          <a:chOff x="0" y="0"/>
          <a:chExt cx="0" cy="0"/>
        </a:xfrm>
      </p:grpSpPr>
      <p:sp>
        <p:nvSpPr>
          <p:cNvPr id="27" name="Forma Livre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9438927" y="4798271"/>
            <a:ext cx="3362673" cy="4802931"/>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18" name="Forma Livre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9438927" y="5115809"/>
            <a:ext cx="3362673" cy="4485393"/>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14" name="Forma Livre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9438928" y="2"/>
            <a:ext cx="3362672" cy="4812283"/>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16" name="Forma Livre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9438927" y="9354"/>
            <a:ext cx="3362673" cy="4811068"/>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6012" tIns="48006" rIns="96012" bIns="48006"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20" name="Título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60119" y="1168490"/>
            <a:ext cx="8186287" cy="1711339"/>
          </a:xfrm>
        </p:spPr>
        <p:txBody>
          <a:bodyPr tIns="0" bIns="0" rtlCol="0">
            <a:noAutofit/>
          </a:bodyPr>
          <a:lstStyle>
            <a:lvl1pPr algn="l">
              <a:lnSpc>
                <a:spcPct val="100000"/>
              </a:lnSpc>
              <a:defRPr lang="pt-BR" sz="3780"/>
            </a:lvl1pPr>
          </a:lstStyle>
          <a:p>
            <a:pPr rtl="0"/>
            <a:r>
              <a:rPr lang="pt-BR"/>
              <a:t>Clique para adicionar um título</a:t>
            </a:r>
          </a:p>
        </p:txBody>
      </p:sp>
      <p:sp>
        <p:nvSpPr>
          <p:cNvPr id="19" name="Espaço Reservado para o Número do Slide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960399" y="640079"/>
            <a:ext cx="1036930"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
        <p:nvSpPr>
          <p:cNvPr id="23" name="Espaço Reservado para Conteúdo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60121" y="3224240"/>
            <a:ext cx="3447275" cy="5208472"/>
          </a:xfrm>
        </p:spPr>
        <p:txBody>
          <a:bodyPr lIns="91440" tIns="0" rIns="91440" bIns="0" rtlCol="0">
            <a:normAutofit/>
          </a:bodyPr>
          <a:lstStyle>
            <a:lvl1pPr marL="0" indent="0">
              <a:spcBef>
                <a:spcPts val="1050"/>
              </a:spcBef>
              <a:buNone/>
              <a:defRPr lang="pt-BR" sz="1890"/>
            </a:lvl1pPr>
            <a:lvl2pPr marL="297637" indent="-297637">
              <a:spcBef>
                <a:spcPts val="1050"/>
              </a:spcBef>
              <a:defRPr lang="pt-BR" sz="1890"/>
            </a:lvl2pPr>
            <a:lvl3pPr marL="297637" indent="-297637">
              <a:spcBef>
                <a:spcPts val="1050"/>
              </a:spcBef>
              <a:defRPr lang="pt-BR" sz="1890"/>
            </a:lvl3pPr>
            <a:lvl4pPr marL="297637" indent="-297637">
              <a:spcBef>
                <a:spcPts val="1050"/>
              </a:spcBef>
              <a:defRPr lang="pt-BR" sz="1890"/>
            </a:lvl4pPr>
            <a:lvl5pPr marL="297637" indent="-297637">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5" name="Espaço Reservado para Conteúdo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5021267" y="3224240"/>
            <a:ext cx="3449199" cy="5208472"/>
          </a:xfrm>
        </p:spPr>
        <p:txBody>
          <a:bodyPr lIns="91440" tIns="0" rIns="91440" bIns="0" rtlCol="0">
            <a:normAutofit/>
          </a:bodyPr>
          <a:lstStyle>
            <a:lvl1pPr marL="0" indent="0">
              <a:spcBef>
                <a:spcPts val="1050"/>
              </a:spcBef>
              <a:buNone/>
              <a:defRPr lang="pt-BR" sz="1890"/>
            </a:lvl1pPr>
            <a:lvl2pPr marL="297637" indent="-297637">
              <a:spcBef>
                <a:spcPts val="1050"/>
              </a:spcBef>
              <a:defRPr lang="pt-BR" sz="1890"/>
            </a:lvl2pPr>
            <a:lvl3pPr marL="297637" indent="-297637">
              <a:spcBef>
                <a:spcPts val="1050"/>
              </a:spcBef>
              <a:defRPr lang="pt-BR" sz="1890"/>
            </a:lvl3pPr>
            <a:lvl4pPr marL="297637" indent="-297637">
              <a:spcBef>
                <a:spcPts val="1050"/>
              </a:spcBef>
              <a:defRPr lang="pt-BR" sz="1890"/>
            </a:lvl4pPr>
            <a:lvl5pPr marL="297637" indent="-297637">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nha do Tempo 1">
    <p:spTree>
      <p:nvGrpSpPr>
        <p:cNvPr id="1" name=""/>
        <p:cNvGrpSpPr/>
        <p:nvPr/>
      </p:nvGrpSpPr>
      <p:grpSpPr>
        <a:xfrm>
          <a:off x="0" y="0"/>
          <a:ext cx="0" cy="0"/>
          <a:chOff x="0" y="0"/>
          <a:chExt cx="0" cy="0"/>
        </a:xfrm>
      </p:grpSpPr>
      <p:sp>
        <p:nvSpPr>
          <p:cNvPr id="33" name="Retângulo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5267" y="-560"/>
            <a:ext cx="12826866" cy="4853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t-BR"/>
            </a:defPPr>
          </a:lstStyle>
          <a:p>
            <a:pPr algn="ctr" rtl="0"/>
            <a:endParaRPr lang="pt-BR" sz="472" dirty="0"/>
          </a:p>
        </p:txBody>
      </p:sp>
      <p:sp>
        <p:nvSpPr>
          <p:cNvPr id="34" name="Retângulo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65514" y="588691"/>
            <a:ext cx="11870574" cy="8437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sz="1680" dirty="0"/>
          </a:p>
        </p:txBody>
      </p:sp>
      <p:sp>
        <p:nvSpPr>
          <p:cNvPr id="2" name="Título 1">
            <a:extLst>
              <a:ext uri="{FF2B5EF4-FFF2-40B4-BE49-F238E27FC236}">
                <a16:creationId xmlns:a16="http://schemas.microsoft.com/office/drawing/2014/main" id="{A65C6DDD-D2BB-0153-0F53-9F7C17BDFD2B}"/>
              </a:ext>
            </a:extLst>
          </p:cNvPr>
          <p:cNvSpPr>
            <a:spLocks noGrp="1"/>
          </p:cNvSpPr>
          <p:nvPr>
            <p:ph type="title" hasCustomPrompt="1"/>
          </p:nvPr>
        </p:nvSpPr>
        <p:spPr>
          <a:xfrm>
            <a:off x="960121" y="1351551"/>
            <a:ext cx="8013294" cy="1528278"/>
          </a:xfrm>
        </p:spPr>
        <p:txBody>
          <a:bodyPr tIns="0" bIns="0" rtlCol="0"/>
          <a:lstStyle>
            <a:lvl1pPr algn="l">
              <a:lnSpc>
                <a:spcPct val="100000"/>
              </a:lnSpc>
              <a:defRPr lang="pt-BR" sz="3780">
                <a:solidFill>
                  <a:schemeClr val="accent6"/>
                </a:solidFill>
              </a:defRPr>
            </a:lvl1pPr>
          </a:lstStyle>
          <a:p>
            <a:pPr rtl="0"/>
            <a:r>
              <a:rPr lang="pt-BR"/>
              <a:t>Clique para adicionar um título</a:t>
            </a:r>
          </a:p>
        </p:txBody>
      </p:sp>
      <p:sp>
        <p:nvSpPr>
          <p:cNvPr id="5" name="Espaço Reservado para Conteúdo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60121" y="3224239"/>
            <a:ext cx="3447275" cy="5801869"/>
          </a:xfrm>
        </p:spPr>
        <p:txBody>
          <a:bodyPr lIns="91440" tIns="0" rIns="91440" bIns="0" rtlCol="0">
            <a:normAutofit/>
          </a:bodyPr>
          <a:lstStyle>
            <a:lvl1pPr marL="480060" indent="-480060">
              <a:spcBef>
                <a:spcPts val="1050"/>
              </a:spcBef>
              <a:buFont typeface="+mj-lt"/>
              <a:buAutoNum type="arabicPeriod"/>
              <a:defRPr lang="pt-BR" sz="1890"/>
            </a:lvl1pPr>
            <a:lvl2pPr marL="782498" indent="-360045">
              <a:spcBef>
                <a:spcPts val="1050"/>
              </a:spcBef>
              <a:buFont typeface="+mj-lt"/>
              <a:buAutoNum type="alphaLcPeriod"/>
              <a:defRPr lang="pt-BR" sz="1890"/>
            </a:lvl2pPr>
            <a:lvl3pPr marL="1262558" indent="-360045">
              <a:spcBef>
                <a:spcPts val="1050"/>
              </a:spcBef>
              <a:buFont typeface="+mj-lt"/>
              <a:buAutoNum type="arabicParenR"/>
              <a:defRPr lang="pt-BR" sz="1890"/>
            </a:lvl3pPr>
            <a:lvl4pPr marL="1742618" indent="-360045">
              <a:spcBef>
                <a:spcPts val="1050"/>
              </a:spcBef>
              <a:buFont typeface="+mj-lt"/>
              <a:buAutoNum type="alphaLcParenR"/>
              <a:defRPr lang="pt-BR" sz="1890"/>
            </a:lvl4pPr>
            <a:lvl5pPr indent="-297637">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p:txBody>
      </p:sp>
      <p:sp>
        <p:nvSpPr>
          <p:cNvPr id="3" name="Espaço Reservado para Conteúdo 2">
            <a:extLst>
              <a:ext uri="{FF2B5EF4-FFF2-40B4-BE49-F238E27FC236}">
                <a16:creationId xmlns:a16="http://schemas.microsoft.com/office/drawing/2014/main" id="{97A79FCB-9A9F-6B60-A95C-FCF020598DE3}"/>
              </a:ext>
            </a:extLst>
          </p:cNvPr>
          <p:cNvSpPr>
            <a:spLocks noGrp="1"/>
          </p:cNvSpPr>
          <p:nvPr>
            <p:ph sz="half" idx="1" hasCustomPrompt="1"/>
          </p:nvPr>
        </p:nvSpPr>
        <p:spPr>
          <a:xfrm>
            <a:off x="5021267" y="3224239"/>
            <a:ext cx="3952148" cy="5801869"/>
          </a:xfrm>
        </p:spPr>
        <p:txBody>
          <a:bodyPr lIns="91440" tIns="0" rIns="91440" bIns="0" rtlCol="0">
            <a:normAutofit/>
          </a:bodyPr>
          <a:lstStyle>
            <a:lvl1pPr marL="0" indent="0">
              <a:spcBef>
                <a:spcPts val="1050"/>
              </a:spcBef>
              <a:buNone/>
              <a:defRPr lang="pt-BR" sz="1890"/>
            </a:lvl1pPr>
            <a:lvl2pPr indent="-297637">
              <a:spcBef>
                <a:spcPts val="1050"/>
              </a:spcBef>
              <a:defRPr lang="pt-BR" sz="1890"/>
            </a:lvl2pPr>
            <a:lvl3pPr indent="-297637">
              <a:spcBef>
                <a:spcPts val="1050"/>
              </a:spcBef>
              <a:defRPr lang="pt-BR" sz="1890"/>
            </a:lvl3pPr>
            <a:lvl4pPr indent="-297637">
              <a:spcBef>
                <a:spcPts val="1050"/>
              </a:spcBef>
              <a:defRPr lang="pt-BR" sz="1890"/>
            </a:lvl4pPr>
            <a:lvl5pPr indent="-297637">
              <a:spcBef>
                <a:spcPts val="1050"/>
              </a:spcBef>
              <a:defRPr lang="pt-BR" sz="1890"/>
            </a:lvl5pPr>
          </a:lstStyle>
          <a:p>
            <a:pPr lvl="0" rtl="0"/>
            <a:r>
              <a:rPr lang="pt-BR"/>
              <a:t>Clique para adicionar o texto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31" name="Espaço Reservado para Imagem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9438927" y="1351551"/>
            <a:ext cx="3362672" cy="8249650"/>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rtlCol="0">
            <a:noAutofit/>
          </a:bodyPr>
          <a:lstStyle>
            <a:lvl1pPr marL="0" indent="0">
              <a:buNone/>
              <a:defRPr lang="pt-BR" sz="1890"/>
            </a:lvl1pPr>
          </a:lstStyle>
          <a:p>
            <a:pPr lvl="0" rtl="0"/>
            <a:r>
              <a:rPr lang="pt-BR"/>
              <a:t>Clique para adicionar uma imagem</a:t>
            </a:r>
          </a:p>
        </p:txBody>
      </p:sp>
      <p:grpSp>
        <p:nvGrpSpPr>
          <p:cNvPr id="32" name="Grupo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821227" y="5600058"/>
            <a:ext cx="2980373" cy="4001143"/>
            <a:chOff x="12797096" y="4000041"/>
            <a:chExt cx="2838450" cy="2857959"/>
          </a:xfrm>
        </p:grpSpPr>
        <p:sp>
          <p:nvSpPr>
            <p:cNvPr id="20" name="Forma livre: Forma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lvl="0" rtl="0"/>
              <a:endParaRPr lang="pt-BR" sz="2223" dirty="0"/>
            </a:p>
          </p:txBody>
        </p:sp>
        <p:sp>
          <p:nvSpPr>
            <p:cNvPr id="21" name="Forma livre: Forma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22" name="Forma livre: Forma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rtlCol="0" anchor="t" anchorCtr="0" compatLnSpc="1">
              <a:prstTxWarp prst="textNoShape">
                <a:avLst/>
              </a:prstTxWarp>
              <a:noAutofit/>
            </a:bodyPr>
            <a:lstStyle>
              <a:defPPr>
                <a:defRPr lang="pt-BR"/>
              </a:defPPr>
            </a:lstStyle>
            <a:p>
              <a:pPr lvl="0" rtl="0"/>
              <a:endParaRPr lang="pt-BR" sz="2223" dirty="0">
                <a:solidFill>
                  <a:schemeClr val="tx1"/>
                </a:solidFill>
              </a:endParaRPr>
            </a:p>
          </p:txBody>
        </p:sp>
        <p:sp>
          <p:nvSpPr>
            <p:cNvPr id="23" name="Imagem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pt-BR"/>
              </a:defPPr>
            </a:lstStyle>
            <a:p>
              <a:pPr rtl="0"/>
              <a:endParaRPr lang="pt-BR" sz="2223" dirty="0"/>
            </a:p>
          </p:txBody>
        </p:sp>
      </p:grpSp>
      <p:sp>
        <p:nvSpPr>
          <p:cNvPr id="44" name="Espaço Reservado para o Número do Slide 2">
            <a:extLst>
              <a:ext uri="{FF2B5EF4-FFF2-40B4-BE49-F238E27FC236}">
                <a16:creationId xmlns:a16="http://schemas.microsoft.com/office/drawing/2014/main" id="{79071EEC-EAD1-8B22-009A-68E74589AA8D}"/>
              </a:ext>
            </a:extLst>
          </p:cNvPr>
          <p:cNvSpPr>
            <a:spLocks noGrp="1"/>
          </p:cNvSpPr>
          <p:nvPr>
            <p:ph type="sldNum" sz="quarter" idx="10"/>
          </p:nvPr>
        </p:nvSpPr>
        <p:spPr>
          <a:xfrm>
            <a:off x="10876360" y="640079"/>
            <a:ext cx="1120968"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sumo 2">
    <p:spTree>
      <p:nvGrpSpPr>
        <p:cNvPr id="1" name=""/>
        <p:cNvGrpSpPr/>
        <p:nvPr/>
      </p:nvGrpSpPr>
      <p:grpSpPr>
        <a:xfrm>
          <a:off x="0" y="0"/>
          <a:ext cx="0" cy="0"/>
          <a:chOff x="0" y="0"/>
          <a:chExt cx="0" cy="0"/>
        </a:xfrm>
      </p:grpSpPr>
      <p:sp>
        <p:nvSpPr>
          <p:cNvPr id="5" name="Forma Livre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9438927" y="-3565"/>
            <a:ext cx="3362673" cy="4817501"/>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defPPr>
              <a:defRPr lang="pt-BR"/>
            </a:defPPr>
          </a:lstStyle>
          <a:p>
            <a:pPr rtl="0"/>
            <a:endParaRPr lang="pt-BR" sz="2223" dirty="0"/>
          </a:p>
        </p:txBody>
      </p:sp>
      <p:sp>
        <p:nvSpPr>
          <p:cNvPr id="26" name="Imagem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10491312" y="1746886"/>
            <a:ext cx="2310289" cy="305371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defPPr>
              <a:defRPr lang="pt-BR"/>
            </a:defPPr>
          </a:lstStyle>
          <a:p>
            <a:pPr rtl="0"/>
            <a:endParaRPr lang="pt-BR" sz="2223" dirty="0"/>
          </a:p>
        </p:txBody>
      </p:sp>
      <p:sp>
        <p:nvSpPr>
          <p:cNvPr id="14" name="Forma Livre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1090" y="7464120"/>
            <a:ext cx="2255837" cy="2137080"/>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defPPr>
              <a:defRPr lang="pt-BR"/>
            </a:defPPr>
          </a:lstStyle>
          <a:p>
            <a:pPr rtl="0"/>
            <a:endParaRPr lang="pt-BR" sz="2223" dirty="0"/>
          </a:p>
        </p:txBody>
      </p:sp>
      <p:pic>
        <p:nvPicPr>
          <p:cNvPr id="21" name="Imagem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10106460" y="2131905"/>
            <a:ext cx="3080160" cy="2310120"/>
          </a:xfrm>
          <a:prstGeom prst="rect">
            <a:avLst/>
          </a:prstGeom>
        </p:spPr>
      </p:pic>
      <p:sp>
        <p:nvSpPr>
          <p:cNvPr id="12" name="Forma Livre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617450" y="9058684"/>
            <a:ext cx="813772" cy="542518"/>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defPPr>
              <a:defRPr lang="pt-BR"/>
            </a:defPPr>
          </a:lstStyle>
          <a:p>
            <a:pPr rtl="0"/>
            <a:endParaRPr lang="pt-BR" sz="2223" dirty="0"/>
          </a:p>
        </p:txBody>
      </p:sp>
      <p:sp>
        <p:nvSpPr>
          <p:cNvPr id="2" name="Título 1"/>
          <p:cNvSpPr>
            <a:spLocks noGrp="1"/>
          </p:cNvSpPr>
          <p:nvPr>
            <p:ph type="title"/>
          </p:nvPr>
        </p:nvSpPr>
        <p:spPr>
          <a:xfrm>
            <a:off x="960120" y="1480184"/>
            <a:ext cx="8236029" cy="1417895"/>
          </a:xfrm>
        </p:spPr>
        <p:txBody>
          <a:bodyPr tIns="0" bIns="0" rtlCol="0">
            <a:noAutofit/>
          </a:bodyPr>
          <a:lstStyle>
            <a:lvl1pPr algn="l">
              <a:lnSpc>
                <a:spcPct val="100000"/>
              </a:lnSpc>
              <a:defRPr lang="pt-BR" sz="3780" b="1"/>
            </a:lvl1pPr>
          </a:lstStyle>
          <a:p>
            <a:pPr rtl="0"/>
            <a:r>
              <a:rPr lang="pt-BR"/>
              <a:t>Clique para editar o título Mestre</a:t>
            </a:r>
            <a:endParaRPr lang="pt-BR" dirty="0"/>
          </a:p>
        </p:txBody>
      </p:sp>
      <p:sp>
        <p:nvSpPr>
          <p:cNvPr id="30" name="Espaço Reservado para Conteúdo 2">
            <a:extLst>
              <a:ext uri="{FF2B5EF4-FFF2-40B4-BE49-F238E27FC236}">
                <a16:creationId xmlns:a16="http://schemas.microsoft.com/office/drawing/2014/main" id="{58F56A7F-403C-059D-4B58-A8D59888A158}"/>
              </a:ext>
            </a:extLst>
          </p:cNvPr>
          <p:cNvSpPr>
            <a:spLocks noGrp="1"/>
          </p:cNvSpPr>
          <p:nvPr>
            <p:ph idx="13" hasCustomPrompt="1"/>
          </p:nvPr>
        </p:nvSpPr>
        <p:spPr>
          <a:xfrm>
            <a:off x="960120" y="3264508"/>
            <a:ext cx="7248230" cy="5210544"/>
          </a:xfrm>
        </p:spPr>
        <p:txBody>
          <a:bodyPr tIns="0" bIns="0" rtlCol="0">
            <a:normAutofit/>
          </a:bodyPr>
          <a:lstStyle>
            <a:lvl1pPr marL="0" indent="0">
              <a:lnSpc>
                <a:spcPct val="100000"/>
              </a:lnSpc>
              <a:spcBef>
                <a:spcPts val="0"/>
              </a:spcBef>
              <a:buNone/>
              <a:defRPr lang="pt-BR" sz="2520"/>
            </a:lvl1pPr>
            <a:lvl2pPr marL="364846">
              <a:lnSpc>
                <a:spcPct val="100000"/>
              </a:lnSpc>
              <a:spcBef>
                <a:spcPts val="0"/>
              </a:spcBef>
              <a:defRPr lang="pt-BR" sz="2520"/>
            </a:lvl2pPr>
            <a:lvl3pPr marL="720090">
              <a:lnSpc>
                <a:spcPct val="100000"/>
              </a:lnSpc>
              <a:spcBef>
                <a:spcPts val="0"/>
              </a:spcBef>
              <a:defRPr lang="pt-BR" sz="2520"/>
            </a:lvl3pPr>
          </a:lstStyle>
          <a:p>
            <a:pPr lvl="0" rtl="0"/>
            <a:r>
              <a:rPr lang="pt-BR"/>
              <a:t>Clique para adicionar o texto</a:t>
            </a:r>
          </a:p>
          <a:p>
            <a:pPr lvl="1" rtl="0"/>
            <a:r>
              <a:rPr lang="pt-BR"/>
              <a:t>Segundo nível</a:t>
            </a:r>
          </a:p>
          <a:p>
            <a:pPr lvl="2" rtl="0"/>
            <a:r>
              <a:rPr lang="pt-BR"/>
              <a:t>Terceiro nível</a:t>
            </a:r>
          </a:p>
        </p:txBody>
      </p:sp>
      <p:sp>
        <p:nvSpPr>
          <p:cNvPr id="10" name="Espaço Reservado para Imagem 9">
            <a:extLst>
              <a:ext uri="{FF2B5EF4-FFF2-40B4-BE49-F238E27FC236}">
                <a16:creationId xmlns:a16="http://schemas.microsoft.com/office/drawing/2014/main" id="{0723BF40-731C-2A5B-FC2F-B59DEF431C66}"/>
              </a:ext>
            </a:extLst>
          </p:cNvPr>
          <p:cNvSpPr>
            <a:spLocks noGrp="1"/>
          </p:cNvSpPr>
          <p:nvPr>
            <p:ph type="pic" sz="quarter" idx="14"/>
          </p:nvPr>
        </p:nvSpPr>
        <p:spPr>
          <a:xfrm>
            <a:off x="9438927" y="4767266"/>
            <a:ext cx="3362673" cy="4833935"/>
          </a:xfrm>
          <a:solidFill>
            <a:schemeClr val="accent1"/>
          </a:solidFill>
        </p:spPr>
        <p:txBody>
          <a:bodyPr rtlCol="0">
            <a:normAutofit/>
          </a:bodyPr>
          <a:lstStyle>
            <a:lvl1pPr marL="0" indent="0">
              <a:buNone/>
              <a:defRPr lang="pt-BR" sz="1890"/>
            </a:lvl1pPr>
          </a:lstStyle>
          <a:p>
            <a:pPr rtl="0"/>
            <a:r>
              <a:rPr lang="pt-BR"/>
              <a:t>Clique no ícone para adicionar uma imagem</a:t>
            </a:r>
            <a:endParaRPr lang="pt-BR" dirty="0"/>
          </a:p>
        </p:txBody>
      </p:sp>
      <p:sp>
        <p:nvSpPr>
          <p:cNvPr id="20" name="Espaço Reservado para o Número do Slide 2">
            <a:extLst>
              <a:ext uri="{FF2B5EF4-FFF2-40B4-BE49-F238E27FC236}">
                <a16:creationId xmlns:a16="http://schemas.microsoft.com/office/drawing/2014/main" id="{3ACD3A33-D8A4-7058-9798-30967E3EFD39}"/>
              </a:ext>
            </a:extLst>
          </p:cNvPr>
          <p:cNvSpPr>
            <a:spLocks noGrp="1"/>
          </p:cNvSpPr>
          <p:nvPr>
            <p:ph type="sldNum" sz="quarter" idx="10"/>
          </p:nvPr>
        </p:nvSpPr>
        <p:spPr>
          <a:xfrm>
            <a:off x="10960399" y="640079"/>
            <a:ext cx="1036930" cy="660085"/>
          </a:xfrm>
        </p:spPr>
        <p:txBody>
          <a:bodyPr rtlCol="0"/>
          <a:lstStyle>
            <a:lvl1pPr>
              <a:defRPr lang="pt-BR" sz="1680">
                <a:latin typeface="+mj-lt"/>
              </a:defRPr>
            </a:lvl1pPr>
          </a:lstStyle>
          <a:p>
            <a:pPr rtl="0"/>
            <a:fld id="{48F63A3B-78C7-47BE-AE5E-E10140E04643}" type="slidenum">
              <a:rPr lang="pt-BR" smtClean="0"/>
              <a:pPr rtl="0"/>
              <a:t>‹nº›</a:t>
            </a:fld>
            <a:endParaRPr lang="pt-BR"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ço Reservado para o Número do Slide 5"/>
          <p:cNvSpPr>
            <a:spLocks noGrp="1"/>
          </p:cNvSpPr>
          <p:nvPr>
            <p:ph type="sldNum" sz="quarter" idx="4"/>
          </p:nvPr>
        </p:nvSpPr>
        <p:spPr>
          <a:xfrm>
            <a:off x="10960399" y="640079"/>
            <a:ext cx="1036930" cy="342304"/>
          </a:xfrm>
          <a:prstGeom prst="rect">
            <a:avLst/>
          </a:prstGeom>
        </p:spPr>
        <p:txBody>
          <a:bodyPr vert="horz" lIns="91440" tIns="45720" rIns="0" bIns="45720" rtlCol="0" anchor="ctr"/>
          <a:lstStyle>
            <a:lvl1pPr algn="r">
              <a:defRPr lang="pt-BR" sz="1260">
                <a:solidFill>
                  <a:schemeClr val="accent6"/>
                </a:solidFill>
                <a:latin typeface="+mn-lt"/>
                <a:cs typeface="Arial" panose="020B0604020202020204" pitchFamily="34" charset="0"/>
              </a:defRPr>
            </a:lvl1pPr>
          </a:lstStyle>
          <a:p>
            <a:pPr rtl="0"/>
            <a:fld id="{48F63A3B-78C7-47BE-AE5E-E10140E04643}" type="slidenum">
              <a:rPr lang="pt-BR" smtClean="0"/>
              <a:pPr rtl="0"/>
              <a:t>‹nº›</a:t>
            </a:fld>
            <a:endParaRPr lang="pt-BR" dirty="0"/>
          </a:p>
        </p:txBody>
      </p:sp>
      <p:sp>
        <p:nvSpPr>
          <p:cNvPr id="2" name="Espaço Reservado para Título 1"/>
          <p:cNvSpPr>
            <a:spLocks noGrp="1"/>
          </p:cNvSpPr>
          <p:nvPr>
            <p:ph type="title"/>
          </p:nvPr>
        </p:nvSpPr>
        <p:spPr>
          <a:xfrm>
            <a:off x="796900" y="1024129"/>
            <a:ext cx="11204600" cy="1906880"/>
          </a:xfrm>
          <a:prstGeom prst="rect">
            <a:avLst/>
          </a:prstGeom>
        </p:spPr>
        <p:txBody>
          <a:bodyPr vert="horz" lIns="91440" tIns="45720" rIns="91440" bIns="45720" rtlCol="0" anchor="b" anchorCtr="0">
            <a:noAutofit/>
          </a:bodyPr>
          <a:lstStyle>
            <a:defPPr>
              <a:defRPr lang="pt-BR"/>
            </a:defPPr>
          </a:lstStyle>
          <a:p>
            <a:pPr rtl="0"/>
            <a:r>
              <a:rPr lang="pt-BR"/>
              <a:t>Clique para editar o estilo de título Mestre</a:t>
            </a:r>
            <a:endParaRPr lang="pt-BR" dirty="0"/>
          </a:p>
        </p:txBody>
      </p:sp>
      <p:sp>
        <p:nvSpPr>
          <p:cNvPr id="3" name="Espaço Reservado para Texto 2"/>
          <p:cNvSpPr>
            <a:spLocks noGrp="1"/>
          </p:cNvSpPr>
          <p:nvPr>
            <p:ph type="body" idx="1"/>
          </p:nvPr>
        </p:nvSpPr>
        <p:spPr>
          <a:xfrm>
            <a:off x="796900" y="2944368"/>
            <a:ext cx="11204600" cy="6091873"/>
          </a:xfrm>
          <a:prstGeom prst="rect">
            <a:avLst/>
          </a:prstGeom>
        </p:spPr>
        <p:txBody>
          <a:bodyPr vert="horz" lIns="91440" tIns="45720" rIns="91440" bIns="45720" rtlCol="0">
            <a:normAutofit/>
          </a:bodyPr>
          <a:lstStyle>
            <a:defPPr>
              <a:defRPr lang="pt-BR"/>
            </a:def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60120" rtl="0" eaLnBrk="1" latinLnBrk="0" hangingPunct="1">
        <a:lnSpc>
          <a:spcPts val="5119"/>
        </a:lnSpc>
        <a:spcBef>
          <a:spcPct val="0"/>
        </a:spcBef>
        <a:buNone/>
        <a:defRPr lang="pt-BR" sz="3990" b="1" kern="1200" cap="all" baseline="0">
          <a:solidFill>
            <a:schemeClr val="accent6"/>
          </a:solidFill>
          <a:latin typeface="+mj-lt"/>
          <a:ea typeface="+mj-ea"/>
          <a:cs typeface="+mj-cs"/>
        </a:defRPr>
      </a:lvl1pPr>
    </p:titleStyle>
    <p:bodyStyle>
      <a:lvl1pPr marL="364846" indent="-364846" algn="l" defTabSz="960120" rtl="0" eaLnBrk="1" latinLnBrk="0" hangingPunct="1">
        <a:lnSpc>
          <a:spcPct val="100000"/>
        </a:lnSpc>
        <a:spcBef>
          <a:spcPts val="378"/>
        </a:spcBef>
        <a:buFont typeface="Arial" panose="020B0604020202020204" pitchFamily="34" charset="0"/>
        <a:buChar char="•"/>
        <a:defRPr lang="pt-BR" sz="2940" kern="1200">
          <a:solidFill>
            <a:schemeClr val="accent6"/>
          </a:solidFill>
          <a:latin typeface="+mn-lt"/>
          <a:ea typeface="+mn-ea"/>
          <a:cs typeface="+mn-cs"/>
        </a:defRPr>
      </a:lvl1pPr>
      <a:lvl2pPr marL="720090" indent="-364846" algn="l" defTabSz="960120" rtl="0" eaLnBrk="1" latinLnBrk="0" hangingPunct="1">
        <a:lnSpc>
          <a:spcPct val="100000"/>
        </a:lnSpc>
        <a:spcBef>
          <a:spcPts val="378"/>
        </a:spcBef>
        <a:buFont typeface="Arial" panose="020B0604020202020204" pitchFamily="34" charset="0"/>
        <a:buChar char="•"/>
        <a:defRPr lang="pt-BR" sz="2520" kern="1200">
          <a:solidFill>
            <a:schemeClr val="accent6"/>
          </a:solidFill>
          <a:latin typeface="+mn-lt"/>
          <a:ea typeface="+mn-ea"/>
          <a:cs typeface="+mn-cs"/>
        </a:defRPr>
      </a:lvl2pPr>
      <a:lvl3pPr marL="1200150" indent="-364846" algn="l" defTabSz="960120" rtl="0" eaLnBrk="1" latinLnBrk="0" hangingPunct="1">
        <a:lnSpc>
          <a:spcPct val="100000"/>
        </a:lnSpc>
        <a:spcBef>
          <a:spcPts val="378"/>
        </a:spcBef>
        <a:buFont typeface="Arial" panose="020B0604020202020204" pitchFamily="34" charset="0"/>
        <a:buChar char="•"/>
        <a:defRPr lang="pt-BR" sz="2100" kern="1200">
          <a:solidFill>
            <a:schemeClr val="accent6"/>
          </a:solidFill>
          <a:latin typeface="+mn-lt"/>
          <a:ea typeface="+mn-ea"/>
          <a:cs typeface="+mn-cs"/>
        </a:defRPr>
      </a:lvl3pPr>
      <a:lvl4pPr marL="1680210" indent="-364846" algn="l" defTabSz="960120" rtl="0" eaLnBrk="1" latinLnBrk="0" hangingPunct="1">
        <a:lnSpc>
          <a:spcPct val="100000"/>
        </a:lnSpc>
        <a:spcBef>
          <a:spcPts val="378"/>
        </a:spcBef>
        <a:buFont typeface="Arial" panose="020B0604020202020204" pitchFamily="34" charset="0"/>
        <a:buChar char="•"/>
        <a:defRPr lang="pt-BR" sz="1890" kern="1200">
          <a:solidFill>
            <a:schemeClr val="accent6"/>
          </a:solidFill>
          <a:latin typeface="+mn-lt"/>
          <a:ea typeface="+mn-ea"/>
          <a:cs typeface="+mn-cs"/>
        </a:defRPr>
      </a:lvl4pPr>
      <a:lvl5pPr marL="2160270" indent="-364846" algn="l" defTabSz="960120" rtl="0" eaLnBrk="1" latinLnBrk="0" hangingPunct="1">
        <a:lnSpc>
          <a:spcPct val="100000"/>
        </a:lnSpc>
        <a:spcBef>
          <a:spcPts val="378"/>
        </a:spcBef>
        <a:buFont typeface="Arial" panose="020B0604020202020204" pitchFamily="34" charset="0"/>
        <a:buChar char="•"/>
        <a:defRPr lang="pt-BR" sz="1890" kern="1200">
          <a:solidFill>
            <a:schemeClr val="accent6"/>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lang="pt-B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lang="pt-B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lang="pt-B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lang="pt-BR" sz="1890" kern="1200">
          <a:solidFill>
            <a:schemeClr val="tx1"/>
          </a:solidFill>
          <a:latin typeface="+mn-lt"/>
          <a:ea typeface="+mn-ea"/>
          <a:cs typeface="+mn-cs"/>
        </a:defRPr>
      </a:lvl9pPr>
    </p:bodyStyle>
    <p:otherStyle>
      <a:defPPr>
        <a:defRPr lang="pt-BR"/>
      </a:defPPr>
      <a:lvl1pPr marL="0" algn="l" defTabSz="960120" rtl="0" eaLnBrk="1" latinLnBrk="0" hangingPunct="1">
        <a:defRPr lang="pt-BR" sz="1890" kern="1200">
          <a:solidFill>
            <a:schemeClr val="tx1"/>
          </a:solidFill>
          <a:latin typeface="+mn-lt"/>
          <a:ea typeface="+mn-ea"/>
          <a:cs typeface="+mn-cs"/>
        </a:defRPr>
      </a:lvl1pPr>
      <a:lvl2pPr marL="480060" algn="l" defTabSz="960120" rtl="0" eaLnBrk="1" latinLnBrk="0" hangingPunct="1">
        <a:defRPr lang="pt-BR" sz="1890" kern="1200">
          <a:solidFill>
            <a:schemeClr val="tx1"/>
          </a:solidFill>
          <a:latin typeface="+mn-lt"/>
          <a:ea typeface="+mn-ea"/>
          <a:cs typeface="+mn-cs"/>
        </a:defRPr>
      </a:lvl2pPr>
      <a:lvl3pPr marL="960120" algn="l" defTabSz="960120" rtl="0" eaLnBrk="1" latinLnBrk="0" hangingPunct="1">
        <a:defRPr lang="pt-BR" sz="1890" kern="1200">
          <a:solidFill>
            <a:schemeClr val="tx1"/>
          </a:solidFill>
          <a:latin typeface="+mn-lt"/>
          <a:ea typeface="+mn-ea"/>
          <a:cs typeface="+mn-cs"/>
        </a:defRPr>
      </a:lvl3pPr>
      <a:lvl4pPr marL="1440180" algn="l" defTabSz="960120" rtl="0" eaLnBrk="1" latinLnBrk="0" hangingPunct="1">
        <a:defRPr lang="pt-BR" sz="1890" kern="1200">
          <a:solidFill>
            <a:schemeClr val="tx1"/>
          </a:solidFill>
          <a:latin typeface="+mn-lt"/>
          <a:ea typeface="+mn-ea"/>
          <a:cs typeface="+mn-cs"/>
        </a:defRPr>
      </a:lvl4pPr>
      <a:lvl5pPr marL="1920240" algn="l" defTabSz="960120" rtl="0" eaLnBrk="1" latinLnBrk="0" hangingPunct="1">
        <a:defRPr lang="pt-BR" sz="1890" kern="1200">
          <a:solidFill>
            <a:schemeClr val="tx1"/>
          </a:solidFill>
          <a:latin typeface="+mn-lt"/>
          <a:ea typeface="+mn-ea"/>
          <a:cs typeface="+mn-cs"/>
        </a:defRPr>
      </a:lvl5pPr>
      <a:lvl6pPr marL="2400300" algn="l" defTabSz="960120" rtl="0" eaLnBrk="1" latinLnBrk="0" hangingPunct="1">
        <a:defRPr lang="pt-BR" sz="1890" kern="1200">
          <a:solidFill>
            <a:schemeClr val="tx1"/>
          </a:solidFill>
          <a:latin typeface="+mn-lt"/>
          <a:ea typeface="+mn-ea"/>
          <a:cs typeface="+mn-cs"/>
        </a:defRPr>
      </a:lvl6pPr>
      <a:lvl7pPr marL="2880360" algn="l" defTabSz="960120" rtl="0" eaLnBrk="1" latinLnBrk="0" hangingPunct="1">
        <a:defRPr lang="pt-BR" sz="1890" kern="1200">
          <a:solidFill>
            <a:schemeClr val="tx1"/>
          </a:solidFill>
          <a:latin typeface="+mn-lt"/>
          <a:ea typeface="+mn-ea"/>
          <a:cs typeface="+mn-cs"/>
        </a:defRPr>
      </a:lvl7pPr>
      <a:lvl8pPr marL="3360420" algn="l" defTabSz="960120" rtl="0" eaLnBrk="1" latinLnBrk="0" hangingPunct="1">
        <a:defRPr lang="pt-BR" sz="1890" kern="1200">
          <a:solidFill>
            <a:schemeClr val="tx1"/>
          </a:solidFill>
          <a:latin typeface="+mn-lt"/>
          <a:ea typeface="+mn-ea"/>
          <a:cs typeface="+mn-cs"/>
        </a:defRPr>
      </a:lvl8pPr>
      <a:lvl9pPr marL="3840480" algn="l" defTabSz="960120" rtl="0" eaLnBrk="1" latinLnBrk="0" hangingPunct="1">
        <a:defRPr lang="pt-B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A8A1436-357C-F3C2-482C-86B47DEF3BBB}"/>
              </a:ext>
            </a:extLst>
          </p:cNvPr>
          <p:cNvPicPr>
            <a:picLocks noChangeAspect="1"/>
          </p:cNvPicPr>
          <p:nvPr/>
        </p:nvPicPr>
        <p:blipFill>
          <a:blip r:embed="rId3"/>
          <a:stretch>
            <a:fillRect/>
          </a:stretch>
        </p:blipFill>
        <p:spPr>
          <a:xfrm>
            <a:off x="2474338" y="2050888"/>
            <a:ext cx="7852925" cy="5575714"/>
          </a:xfrm>
          <a:prstGeom prst="rect">
            <a:avLst/>
          </a:prstGeom>
        </p:spPr>
      </p:pic>
      <p:sp>
        <p:nvSpPr>
          <p:cNvPr id="2" name="Título 1">
            <a:extLst>
              <a:ext uri="{FF2B5EF4-FFF2-40B4-BE49-F238E27FC236}">
                <a16:creationId xmlns:a16="http://schemas.microsoft.com/office/drawing/2014/main" id="{4207FF65-A536-F639-8591-ED024C223308}"/>
              </a:ext>
            </a:extLst>
          </p:cNvPr>
          <p:cNvSpPr>
            <a:spLocks noGrp="1"/>
          </p:cNvSpPr>
          <p:nvPr>
            <p:ph type="ctrTitle"/>
          </p:nvPr>
        </p:nvSpPr>
        <p:spPr>
          <a:xfrm rot="178591">
            <a:off x="2345091" y="2304720"/>
            <a:ext cx="9881025" cy="4022782"/>
          </a:xfr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rtlCol="0" anchor="ctr"/>
          <a:lstStyle>
            <a:defPPr>
              <a:defRPr lang="pt-BR"/>
            </a:defPPr>
          </a:lstStyle>
          <a:p>
            <a:pPr rtl="0"/>
            <a:r>
              <a:rPr lang="pt-BR" dirty="0">
                <a:solidFill>
                  <a:schemeClr val="bg1"/>
                </a:solidFill>
              </a:rPr>
              <a:t>GUARDA Civil metropolitana</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8D62608-F5E4-7EC0-5EF0-4F988DDDEC5B}"/>
              </a:ext>
            </a:extLst>
          </p:cNvPr>
          <p:cNvSpPr>
            <a:spLocks noGrp="1"/>
          </p:cNvSpPr>
          <p:nvPr>
            <p:ph type="title"/>
          </p:nvPr>
        </p:nvSpPr>
        <p:spPr>
          <a:xfrm>
            <a:off x="1628093" y="2310288"/>
            <a:ext cx="10369236" cy="1049733"/>
          </a:xfrm>
        </p:spPr>
        <p:txBody>
          <a:bodyPr rtlCol="0"/>
          <a:lstStyle>
            <a:defPPr>
              <a:defRPr lang="pt-BR"/>
            </a:defPPr>
          </a:lstStyle>
          <a:p>
            <a:r>
              <a:rPr lang="pt-BR" kern="100" dirty="0">
                <a:latin typeface="Times New Roman" panose="02020603050405020304" pitchFamily="18" charset="0"/>
                <a:ea typeface="Calibri" panose="020F0502020204030204" pitchFamily="34" charset="0"/>
                <a:cs typeface="Times New Roman" panose="02020603050405020304" pitchFamily="18" charset="0"/>
              </a:rPr>
              <a:t>Conclusão:</a:t>
            </a:r>
            <a:endParaRPr lang="pt-BR" kern="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2" name="Espaço Reservado para o Número do Slide 1">
            <a:extLst>
              <a:ext uri="{FF2B5EF4-FFF2-40B4-BE49-F238E27FC236}">
                <a16:creationId xmlns:a16="http://schemas.microsoft.com/office/drawing/2014/main" id="{1DCFAD14-1AAA-8CDA-A49B-523FD6C66F35}"/>
              </a:ext>
            </a:extLst>
          </p:cNvPr>
          <p:cNvSpPr>
            <a:spLocks noGrp="1"/>
          </p:cNvSpPr>
          <p:nvPr>
            <p:ph type="sldNum" sz="quarter" idx="10"/>
          </p:nvPr>
        </p:nvSpPr>
        <p:spPr>
          <a:xfrm>
            <a:off x="10960399" y="1680210"/>
            <a:ext cx="1036930" cy="495063"/>
          </a:xfrm>
        </p:spPr>
        <p:txBody>
          <a:bodyPr rtlCol="0"/>
          <a:lstStyle>
            <a:defPPr>
              <a:defRPr lang="pt-BR"/>
            </a:defPPr>
          </a:lstStyle>
          <a:p>
            <a:pPr rtl="0"/>
            <a:fld id="{48F63A3B-78C7-47BE-AE5E-E10140E04643}" type="slidenum">
              <a:rPr lang="pt-BR" smtClean="0"/>
              <a:pPr rtl="0"/>
              <a:t>10</a:t>
            </a:fld>
            <a:endParaRPr lang="pt-BR" dirty="0"/>
          </a:p>
        </p:txBody>
      </p:sp>
      <p:sp>
        <p:nvSpPr>
          <p:cNvPr id="10" name="Espaço Reservado para Conteúdo 4">
            <a:extLst>
              <a:ext uri="{FF2B5EF4-FFF2-40B4-BE49-F238E27FC236}">
                <a16:creationId xmlns:a16="http://schemas.microsoft.com/office/drawing/2014/main" id="{FDFFFA9F-B98D-936A-C438-71C3548CA4BA}"/>
              </a:ext>
            </a:extLst>
          </p:cNvPr>
          <p:cNvSpPr>
            <a:spLocks noGrp="1"/>
          </p:cNvSpPr>
          <p:nvPr>
            <p:ph sz="half" idx="2"/>
          </p:nvPr>
        </p:nvSpPr>
        <p:spPr>
          <a:xfrm>
            <a:off x="1456576" y="3644288"/>
            <a:ext cx="10367963" cy="2381964"/>
          </a:xfrm>
        </p:spPr>
        <p:txBody>
          <a:bodyPr/>
          <a:lstStyle/>
          <a:p>
            <a:r>
              <a:rPr lang="pt-BR" sz="2100" kern="100" dirty="0">
                <a:latin typeface="Times New Roman" panose="02020603050405020304" pitchFamily="18" charset="0"/>
                <a:ea typeface="Calibri" panose="020F0502020204030204" pitchFamily="34" charset="0"/>
                <a:cs typeface="Times New Roman" panose="02020603050405020304" pitchFamily="18" charset="0"/>
              </a:rPr>
              <a:t>A radiocomunicação é uma pedra angular da eficácia operacional da Guarda Civil Metropolitana de São Paulo. Ao longo da história da GCM-SP, a radiocomunicação evoluiu de sistemas simples para tecnologias avançadas, desempenhando um papel vital na segurança urbana da cidade. Com investimentos contínuos em tecnologia e treinamento, a GCM-SP está preparada para enfrentar os desafios do futuro e continuar protegendo os cidadãos de São Paulo.</a:t>
            </a:r>
          </a:p>
          <a:p>
            <a:endParaRPr lang="pt-BR" dirty="0"/>
          </a:p>
        </p:txBody>
      </p:sp>
    </p:spTree>
    <p:extLst>
      <p:ext uri="{BB962C8B-B14F-4D97-AF65-F5344CB8AC3E}">
        <p14:creationId xmlns:p14="http://schemas.microsoft.com/office/powerpoint/2010/main" val="249802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9D22C5-0C9E-B582-A8FE-B45E70A01E7F}"/>
              </a:ext>
            </a:extLst>
          </p:cNvPr>
          <p:cNvSpPr>
            <a:spLocks noGrp="1"/>
          </p:cNvSpPr>
          <p:nvPr>
            <p:ph type="ctrTitle"/>
          </p:nvPr>
        </p:nvSpPr>
        <p:spPr>
          <a:xfrm>
            <a:off x="960121" y="2092422"/>
            <a:ext cx="3374402" cy="2864094"/>
          </a:xfrm>
        </p:spPr>
        <p:txBody>
          <a:bodyPr rtlCol="0"/>
          <a:lstStyle>
            <a:defPPr>
              <a:defRPr lang="pt-BR"/>
            </a:defPPr>
          </a:lstStyle>
          <a:p>
            <a:pPr rtl="0"/>
            <a:r>
              <a:rPr lang="pt-BR"/>
              <a:t>Obrigado</a:t>
            </a:r>
          </a:p>
        </p:txBody>
      </p:sp>
      <p:sp>
        <p:nvSpPr>
          <p:cNvPr id="3" name="Subtítulo 2">
            <a:extLst>
              <a:ext uri="{FF2B5EF4-FFF2-40B4-BE49-F238E27FC236}">
                <a16:creationId xmlns:a16="http://schemas.microsoft.com/office/drawing/2014/main" id="{D8B5CEF2-E667-BBB5-2EA6-C06F93B6DE12}"/>
              </a:ext>
            </a:extLst>
          </p:cNvPr>
          <p:cNvSpPr>
            <a:spLocks noGrp="1"/>
          </p:cNvSpPr>
          <p:nvPr>
            <p:ph type="subTitle" idx="1"/>
          </p:nvPr>
        </p:nvSpPr>
        <p:spPr>
          <a:xfrm>
            <a:off x="960121" y="5204437"/>
            <a:ext cx="7852921" cy="853634"/>
          </a:xfrm>
        </p:spPr>
        <p:txBody>
          <a:bodyPr rtlCol="0"/>
          <a:lstStyle>
            <a:defPPr>
              <a:defRPr lang="pt-BR"/>
            </a:defPPr>
          </a:lstStyle>
          <a:p>
            <a:r>
              <a:rPr lang="pt-BR" b="0" dirty="0">
                <a:solidFill>
                  <a:srgbClr val="F8F8F2"/>
                </a:solidFill>
                <a:effectLst/>
                <a:highlight>
                  <a:srgbClr val="272822"/>
                </a:highlight>
                <a:latin typeface="Consolas" panose="020B0609020204030204" pitchFamily="49" charset="0"/>
              </a:rPr>
              <a:t>[</a:t>
            </a:r>
            <a:r>
              <a:rPr lang="pt-BR" b="0" dirty="0">
                <a:solidFill>
                  <a:srgbClr val="AE81FF"/>
                </a:solidFill>
                <a:effectLst/>
                <a:highlight>
                  <a:srgbClr val="272822"/>
                </a:highlight>
                <a:latin typeface="Consolas" panose="020B0609020204030204" pitchFamily="49" charset="0"/>
              </a:rPr>
              <a:t>"</a:t>
            </a:r>
            <a:r>
              <a:rPr lang="pt-BR" b="0" dirty="0" err="1">
                <a:solidFill>
                  <a:srgbClr val="AE81FF"/>
                </a:solidFill>
                <a:effectLst/>
                <a:highlight>
                  <a:srgbClr val="272822"/>
                </a:highlight>
                <a:latin typeface="Consolas" panose="020B0609020204030204" pitchFamily="49" charset="0"/>
              </a:rPr>
              <a:t>OrlandoSDr</a:t>
            </a:r>
            <a:r>
              <a:rPr lang="pt-BR" b="0" dirty="0">
                <a:solidFill>
                  <a:srgbClr val="F8F8F2"/>
                </a:solidFill>
                <a:effectLst/>
                <a:highlight>
                  <a:srgbClr val="272822"/>
                </a:highlight>
                <a:latin typeface="Consolas" panose="020B0609020204030204" pitchFamily="49" charset="0"/>
              </a:rPr>
              <a:t>](</a:t>
            </a:r>
            <a:r>
              <a:rPr lang="pt-BR" b="0" dirty="0">
                <a:solidFill>
                  <a:srgbClr val="E6DB74"/>
                </a:solidFill>
                <a:effectLst/>
                <a:highlight>
                  <a:srgbClr val="272822"/>
                </a:highlight>
                <a:latin typeface="Consolas" panose="020B0609020204030204" pitchFamily="49" charset="0"/>
              </a:rPr>
              <a:t>https://github.com/</a:t>
            </a:r>
            <a:r>
              <a:rPr lang="pt-BR" b="0" dirty="0" err="1">
                <a:solidFill>
                  <a:srgbClr val="E6DB74"/>
                </a:solidFill>
                <a:effectLst/>
                <a:highlight>
                  <a:srgbClr val="272822"/>
                </a:highlight>
                <a:latin typeface="Consolas" panose="020B0609020204030204" pitchFamily="49" charset="0"/>
              </a:rPr>
              <a:t>OrlandoSD</a:t>
            </a:r>
            <a:r>
              <a:rPr lang="pt-BR" b="0" dirty="0">
                <a:solidFill>
                  <a:srgbClr val="F8F8F2"/>
                </a:solidFill>
                <a:effectLst/>
                <a:highlight>
                  <a:srgbClr val="272822"/>
                </a:highlight>
                <a:latin typeface="Consolas" panose="020B0609020204030204" pitchFamily="49" charset="0"/>
              </a:rPr>
              <a:t>)</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21072-4A77-DB4D-DF41-58EADB7DA94E}"/>
              </a:ext>
            </a:extLst>
          </p:cNvPr>
          <p:cNvSpPr>
            <a:spLocks noGrp="1"/>
          </p:cNvSpPr>
          <p:nvPr>
            <p:ph type="title"/>
          </p:nvPr>
        </p:nvSpPr>
        <p:spPr>
          <a:xfrm>
            <a:off x="960120" y="2310288"/>
            <a:ext cx="6912864" cy="1607925"/>
          </a:xfrm>
        </p:spPr>
        <p:txBody>
          <a:bodyPr rtlCol="0"/>
          <a:lstStyle>
            <a:defPPr>
              <a:defRPr lang="pt-BR"/>
            </a:defPPr>
          </a:lstStyle>
          <a:p>
            <a:pPr rtl="0"/>
            <a:r>
              <a:rPr lang="pt-BR" dirty="0"/>
              <a:t>GCM</a:t>
            </a:r>
          </a:p>
        </p:txBody>
      </p:sp>
      <p:sp>
        <p:nvSpPr>
          <p:cNvPr id="3" name="Espaço Reservado para Conteúdo 2">
            <a:extLst>
              <a:ext uri="{FF2B5EF4-FFF2-40B4-BE49-F238E27FC236}">
                <a16:creationId xmlns:a16="http://schemas.microsoft.com/office/drawing/2014/main" id="{D4D22962-3C7F-E480-5C35-7F4860A098E1}"/>
              </a:ext>
            </a:extLst>
          </p:cNvPr>
          <p:cNvSpPr>
            <a:spLocks noGrp="1"/>
          </p:cNvSpPr>
          <p:nvPr>
            <p:ph idx="1"/>
          </p:nvPr>
        </p:nvSpPr>
        <p:spPr>
          <a:xfrm>
            <a:off x="960120" y="4176522"/>
            <a:ext cx="6912864" cy="3367711"/>
          </a:xfrm>
        </p:spPr>
        <p:txBody>
          <a:bodyPr rtlCol="0"/>
          <a:lstStyle>
            <a:defPPr>
              <a:defRPr lang="pt-BR"/>
            </a:defPPr>
          </a:lstStyle>
          <a:p>
            <a:pPr rtl="0"/>
            <a:r>
              <a:rPr lang="pt-BR" dirty="0"/>
              <a:t>História</a:t>
            </a:r>
          </a:p>
          <a:p>
            <a:pPr rtl="0"/>
            <a:r>
              <a:rPr lang="pt-BR" dirty="0"/>
              <a:t>Radiocomunicação e a GCM-SP</a:t>
            </a:r>
          </a:p>
          <a:p>
            <a:pPr rtl="0"/>
            <a:r>
              <a:rPr lang="pt-BR" dirty="0"/>
              <a:t>conclusões finais</a:t>
            </a:r>
          </a:p>
        </p:txBody>
      </p:sp>
      <p:sp>
        <p:nvSpPr>
          <p:cNvPr id="4" name="Espaço Reservado para o Número do Slide 3">
            <a:extLst>
              <a:ext uri="{FF2B5EF4-FFF2-40B4-BE49-F238E27FC236}">
                <a16:creationId xmlns:a16="http://schemas.microsoft.com/office/drawing/2014/main" id="{18D5CFA2-4E67-F157-5FFD-A246307D41F7}"/>
              </a:ext>
            </a:extLst>
          </p:cNvPr>
          <p:cNvSpPr>
            <a:spLocks noGrp="1"/>
          </p:cNvSpPr>
          <p:nvPr>
            <p:ph type="sldNum" sz="quarter" idx="10"/>
          </p:nvPr>
        </p:nvSpPr>
        <p:spPr>
          <a:xfrm>
            <a:off x="10876360" y="1680210"/>
            <a:ext cx="1120968" cy="495063"/>
          </a:xfrm>
        </p:spPr>
        <p:txBody>
          <a:bodyPr rtlCol="0"/>
          <a:lstStyle>
            <a:defPPr>
              <a:defRPr lang="pt-BR"/>
            </a:defPPr>
          </a:lstStyle>
          <a:p>
            <a:pPr rtl="0"/>
            <a:fld id="{48F63A3B-78C7-47BE-AE5E-E10140E04643}" type="slidenum">
              <a:rPr lang="pt-BR" smtClean="0"/>
              <a:pPr/>
              <a:t>2</a:t>
            </a:fld>
            <a:endParaRPr lang="pt-BR"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DA75-0988-2AC2-87F8-8DEC83A7B9CA}"/>
              </a:ext>
            </a:extLst>
          </p:cNvPr>
          <p:cNvSpPr>
            <a:spLocks noGrp="1"/>
          </p:cNvSpPr>
          <p:nvPr>
            <p:ph type="title"/>
          </p:nvPr>
        </p:nvSpPr>
        <p:spPr>
          <a:xfrm>
            <a:off x="5987563" y="2314854"/>
            <a:ext cx="6009765" cy="4976059"/>
          </a:xfrm>
        </p:spPr>
        <p:txBody>
          <a:bodyPr rtlCol="0"/>
          <a:lstStyle>
            <a:defPPr>
              <a:defRPr lang="pt-BR"/>
            </a:defPPr>
          </a:lstStyle>
          <a:p>
            <a:pPr rtl="0"/>
            <a:r>
              <a:rPr lang="pt-BR"/>
              <a:t>O poder da </a:t>
            </a:r>
            <a:br>
              <a:rPr lang="pt-BR"/>
            </a:br>
            <a:r>
              <a:rPr lang="pt-BR"/>
              <a:t>comunicação</a:t>
            </a:r>
          </a:p>
        </p:txBody>
      </p:sp>
      <p:pic>
        <p:nvPicPr>
          <p:cNvPr id="4" name="Imagem 3">
            <a:extLst>
              <a:ext uri="{FF2B5EF4-FFF2-40B4-BE49-F238E27FC236}">
                <a16:creationId xmlns:a16="http://schemas.microsoft.com/office/drawing/2014/main" id="{9978C5F7-B733-8174-37E4-4F9DEE44FC3A}"/>
              </a:ext>
            </a:extLst>
          </p:cNvPr>
          <p:cNvPicPr>
            <a:picLocks noChangeAspect="1"/>
          </p:cNvPicPr>
          <p:nvPr/>
        </p:nvPicPr>
        <p:blipFill>
          <a:blip r:embed="rId3"/>
          <a:stretch>
            <a:fillRect/>
          </a:stretch>
        </p:blipFill>
        <p:spPr>
          <a:xfrm>
            <a:off x="917130" y="1529744"/>
            <a:ext cx="5070432" cy="5761169"/>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E8954-9BCB-7FD9-A210-38DC54382D45}"/>
              </a:ext>
            </a:extLst>
          </p:cNvPr>
          <p:cNvSpPr>
            <a:spLocks noGrp="1"/>
          </p:cNvSpPr>
          <p:nvPr>
            <p:ph type="title"/>
          </p:nvPr>
        </p:nvSpPr>
        <p:spPr>
          <a:xfrm>
            <a:off x="3633594" y="2310288"/>
            <a:ext cx="8363734" cy="1043872"/>
          </a:xfrm>
        </p:spPr>
        <p:txBody>
          <a:bodyPr rtlCol="0"/>
          <a:lstStyle>
            <a:defPPr>
              <a:defRPr lang="pt-BR"/>
            </a:defPPr>
          </a:lstStyle>
          <a:p>
            <a:pPr rtl="0"/>
            <a:r>
              <a:rPr lang="pt-BR" dirty="0"/>
              <a:t>Breve história de GCM-</a:t>
            </a:r>
            <a:r>
              <a:rPr lang="pt-BR" dirty="0" err="1"/>
              <a:t>sp</a:t>
            </a:r>
            <a:endParaRPr lang="pt-BR" dirty="0"/>
          </a:p>
        </p:txBody>
      </p:sp>
      <p:sp>
        <p:nvSpPr>
          <p:cNvPr id="3" name="Espaço Reservado para Conteúdo 2">
            <a:extLst>
              <a:ext uri="{FF2B5EF4-FFF2-40B4-BE49-F238E27FC236}">
                <a16:creationId xmlns:a16="http://schemas.microsoft.com/office/drawing/2014/main" id="{75111C33-898C-4414-4665-5136EB6FC126}"/>
              </a:ext>
            </a:extLst>
          </p:cNvPr>
          <p:cNvSpPr>
            <a:spLocks noGrp="1"/>
          </p:cNvSpPr>
          <p:nvPr>
            <p:ph sz="half" idx="2"/>
          </p:nvPr>
        </p:nvSpPr>
        <p:spPr>
          <a:xfrm>
            <a:off x="3633594" y="3618330"/>
            <a:ext cx="8244462" cy="3672583"/>
          </a:xfrm>
        </p:spPr>
        <p:txBody>
          <a:bodyPr rtlCol="0">
            <a:normAutofit fontScale="25000" lnSpcReduction="20000"/>
          </a:bodyPr>
          <a:lstStyle>
            <a:defPPr>
              <a:defRPr lang="pt-BR"/>
            </a:defPPr>
          </a:lstStyle>
          <a:p>
            <a:pPr rtl="0"/>
            <a:r>
              <a:rPr lang="pt-BR" sz="6720" dirty="0">
                <a:latin typeface="+mj-lt"/>
              </a:rPr>
              <a:t>A Guarda Civil Metropolitana foi criada em 1986, na gestão do prefeito Jânio da Silva Quadros, através da Lei Municipal Nº 10.115, de 15 de setembro daquele mesmo ano.</a:t>
            </a:r>
          </a:p>
          <a:p>
            <a:pPr rtl="0"/>
            <a:endParaRPr lang="pt-BR" sz="6720" dirty="0">
              <a:latin typeface="+mj-lt"/>
            </a:endParaRPr>
          </a:p>
          <a:p>
            <a:pPr rtl="0"/>
            <a:r>
              <a:rPr lang="pt-BR" sz="6720" dirty="0">
                <a:latin typeface="+mj-lt"/>
              </a:rPr>
              <a:t>A primeira turma, composta por cento e </a:t>
            </a:r>
            <a:r>
              <a:rPr lang="pt-BR" sz="6720" dirty="0" err="1">
                <a:latin typeface="+mj-lt"/>
              </a:rPr>
              <a:t>cinqüenta</a:t>
            </a:r>
            <a:r>
              <a:rPr lang="pt-BR" sz="6720" dirty="0">
                <a:latin typeface="+mj-lt"/>
              </a:rPr>
              <a:t> agentes, se reunia no prédio onde hoje funciona o Departamento de Recursos Humanos da Secretaria Municipal de Assistência e Desenvolvimento Social (SMADS), na Rua Pedro de Toledo, uma vez que o comando da corporação não tinha sede própria.</a:t>
            </a:r>
          </a:p>
          <a:p>
            <a:pPr rtl="0"/>
            <a:endParaRPr lang="pt-BR" sz="6720" dirty="0">
              <a:latin typeface="+mj-lt"/>
            </a:endParaRPr>
          </a:p>
          <a:p>
            <a:pPr rtl="0"/>
            <a:r>
              <a:rPr lang="pt-BR" sz="6720" dirty="0">
                <a:latin typeface="+mj-lt"/>
              </a:rPr>
              <a:t>Nesse local, os guardas recebiam as ordens do dia e seguiam para seus postos de trabalho, a pé ou de ônibus. Eles trabalhavam em grupos de apenas cinco homens, pois o número de armas não era suficiente para atender o efetivo. Continua......</a:t>
            </a:r>
          </a:p>
          <a:p>
            <a:pPr rtl="0"/>
            <a:endParaRPr lang="pt-BR" sz="6720" dirty="0">
              <a:latin typeface="+mj-lt"/>
            </a:endParaRPr>
          </a:p>
        </p:txBody>
      </p:sp>
      <p:sp>
        <p:nvSpPr>
          <p:cNvPr id="23" name="Espaço Reservado para o Número do Slide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876360" y="1680210"/>
            <a:ext cx="1120968" cy="495063"/>
          </a:xfrm>
        </p:spPr>
        <p:txBody>
          <a:bodyPr rtlCol="0"/>
          <a:lstStyle>
            <a:defPPr>
              <a:defRPr lang="pt-BR"/>
            </a:defPPr>
          </a:lstStyle>
          <a:p>
            <a:pPr rtl="0"/>
            <a:fld id="{48F63A3B-78C7-47BE-AE5E-E10140E04643}" type="slidenum">
              <a:rPr lang="pt-BR" smtClean="0"/>
              <a:pPr rtl="0"/>
              <a:t>4</a:t>
            </a:fld>
            <a:endParaRPr lang="pt-BR" dirty="0"/>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5111C33-898C-4414-4665-5136EB6FC126}"/>
              </a:ext>
            </a:extLst>
          </p:cNvPr>
          <p:cNvSpPr>
            <a:spLocks noGrp="1"/>
          </p:cNvSpPr>
          <p:nvPr>
            <p:ph sz="half" idx="2"/>
          </p:nvPr>
        </p:nvSpPr>
        <p:spPr>
          <a:xfrm>
            <a:off x="3533281" y="1927740"/>
            <a:ext cx="8464046" cy="5778298"/>
          </a:xfrm>
        </p:spPr>
        <p:txBody>
          <a:bodyPr rtlCol="0">
            <a:noAutofit/>
          </a:bodyPr>
          <a:lstStyle>
            <a:defPPr>
              <a:defRPr lang="pt-BR"/>
            </a:defPPr>
          </a:lstStyle>
          <a:p>
            <a:r>
              <a:rPr lang="pt-BR" sz="1680" kern="100" dirty="0">
                <a:latin typeface="+mj-lt"/>
                <a:ea typeface="Calibri" panose="020F0502020204030204" pitchFamily="34" charset="0"/>
                <a:cs typeface="Courier New" panose="02070309020205020404" pitchFamily="49" charset="0"/>
              </a:rPr>
              <a:t>Vale lembrar que as armas eram emprestadas do Exército Brasileiro.</a:t>
            </a:r>
            <a:endParaRPr lang="pt-BR" sz="1680" kern="100" dirty="0">
              <a:latin typeface="+mj-lt"/>
              <a:ea typeface="Calibri" panose="020F0502020204030204" pitchFamily="34" charset="0"/>
              <a:cs typeface="Times New Roman" panose="02020603050405020304" pitchFamily="18" charset="0"/>
            </a:endParaRPr>
          </a:p>
          <a:p>
            <a:pPr marL="0" indent="0">
              <a:buNone/>
            </a:pPr>
            <a:r>
              <a:rPr lang="pt-BR" sz="1680" kern="100" dirty="0">
                <a:latin typeface="+mj-lt"/>
                <a:ea typeface="Calibri" panose="020F0502020204030204" pitchFamily="34" charset="0"/>
                <a:cs typeface="Courier New" panose="02070309020205020404" pitchFamily="49" charset="0"/>
              </a:rPr>
              <a:t> </a:t>
            </a:r>
            <a:endParaRPr lang="pt-BR" sz="1680" kern="100" dirty="0">
              <a:latin typeface="+mj-lt"/>
              <a:ea typeface="Calibri" panose="020F0502020204030204" pitchFamily="34" charset="0"/>
              <a:cs typeface="Times New Roman" panose="02020603050405020304" pitchFamily="18" charset="0"/>
            </a:endParaRPr>
          </a:p>
          <a:p>
            <a:r>
              <a:rPr lang="pt-BR" sz="1680" kern="100" dirty="0">
                <a:latin typeface="+mj-lt"/>
                <a:ea typeface="Calibri" panose="020F0502020204030204" pitchFamily="34" charset="0"/>
                <a:cs typeface="Courier New" panose="02070309020205020404" pitchFamily="49" charset="0"/>
              </a:rPr>
              <a:t>O primeiro curso de aperfeiçoamento operacional dos agentes da Guarda Civil Metropolitana durou trinta dias. Eles recebiam orientações teóricas e práticas, ligadas às suas atividades do dia-a-dia, como, por exemplo, educação física e comunicação em rádio.</a:t>
            </a:r>
            <a:endParaRPr lang="pt-BR" sz="1680" kern="100" dirty="0">
              <a:latin typeface="+mj-lt"/>
              <a:ea typeface="Calibri" panose="020F0502020204030204" pitchFamily="34" charset="0"/>
              <a:cs typeface="Times New Roman" panose="02020603050405020304" pitchFamily="18" charset="0"/>
            </a:endParaRPr>
          </a:p>
          <a:p>
            <a:pPr marL="0" indent="0">
              <a:buNone/>
            </a:pPr>
            <a:r>
              <a:rPr lang="pt-BR" sz="1680" kern="100" dirty="0">
                <a:latin typeface="+mj-lt"/>
                <a:ea typeface="Calibri" panose="020F0502020204030204" pitchFamily="34" charset="0"/>
                <a:cs typeface="Courier New" panose="02070309020205020404" pitchFamily="49" charset="0"/>
              </a:rPr>
              <a:t> </a:t>
            </a:r>
            <a:endParaRPr lang="pt-BR" sz="1680" kern="100" dirty="0">
              <a:latin typeface="+mj-lt"/>
              <a:ea typeface="Calibri" panose="020F0502020204030204" pitchFamily="34" charset="0"/>
              <a:cs typeface="Times New Roman" panose="02020603050405020304" pitchFamily="18" charset="0"/>
            </a:endParaRPr>
          </a:p>
          <a:p>
            <a:r>
              <a:rPr lang="pt-BR" sz="1680" kern="100" dirty="0">
                <a:latin typeface="+mj-lt"/>
                <a:ea typeface="Calibri" panose="020F0502020204030204" pitchFamily="34" charset="0"/>
                <a:cs typeface="Courier New" panose="02070309020205020404" pitchFamily="49" charset="0"/>
              </a:rPr>
              <a:t>Quanto à graduação, os cargos evoluíam da seguinte forma: GCM (Guarda Civil Metropolitano); CE (Classe Especial), CD (Classe Distinta); Segundo Inspetor e Primeiro Inspetor. Os demais cargos eram de confiança: Inspetor Chefe Regional, Inspetor Chefe de Agrupamento e Inspetor Chefe Superintendente.</a:t>
            </a:r>
            <a:endParaRPr lang="pt-BR" sz="1680" kern="100" dirty="0">
              <a:latin typeface="+mj-lt"/>
              <a:ea typeface="Calibri" panose="020F0502020204030204" pitchFamily="34" charset="0"/>
              <a:cs typeface="Times New Roman" panose="02020603050405020304" pitchFamily="18" charset="0"/>
            </a:endParaRPr>
          </a:p>
          <a:p>
            <a:pPr marL="0" indent="0">
              <a:buNone/>
            </a:pPr>
            <a:r>
              <a:rPr lang="pt-BR" sz="1680" kern="100" dirty="0">
                <a:latin typeface="+mj-lt"/>
                <a:ea typeface="Calibri" panose="020F0502020204030204" pitchFamily="34" charset="0"/>
                <a:cs typeface="Courier New" panose="02070309020205020404" pitchFamily="49" charset="0"/>
              </a:rPr>
              <a:t> </a:t>
            </a:r>
            <a:endParaRPr lang="pt-BR" sz="1680" kern="100" dirty="0">
              <a:latin typeface="+mj-lt"/>
              <a:ea typeface="Calibri" panose="020F0502020204030204" pitchFamily="34" charset="0"/>
              <a:cs typeface="Times New Roman" panose="02020603050405020304" pitchFamily="18" charset="0"/>
            </a:endParaRPr>
          </a:p>
          <a:p>
            <a:r>
              <a:rPr lang="pt-BR" sz="1680" kern="100" dirty="0">
                <a:latin typeface="+mj-lt"/>
                <a:ea typeface="Calibri" panose="020F0502020204030204" pitchFamily="34" charset="0"/>
                <a:cs typeface="Courier New" panose="02070309020205020404" pitchFamily="49" charset="0"/>
              </a:rPr>
              <a:t>O lema da Guarda Civil Metropolitana é AMIGA, PROTETORA E ALIADA e se caracteriza pela filosofia de proteção Comunitária, Moderna e Preventiva.</a:t>
            </a:r>
            <a:endParaRPr lang="pt-BR" sz="1680" kern="100" dirty="0">
              <a:latin typeface="+mj-lt"/>
              <a:ea typeface="Calibri" panose="020F0502020204030204" pitchFamily="34" charset="0"/>
              <a:cs typeface="Times New Roman" panose="02020603050405020304" pitchFamily="18" charset="0"/>
            </a:endParaRPr>
          </a:p>
        </p:txBody>
      </p:sp>
      <p:sp>
        <p:nvSpPr>
          <p:cNvPr id="23" name="Espaço Reservado para o Número do Slide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876360" y="1680210"/>
            <a:ext cx="1120968" cy="495063"/>
          </a:xfrm>
        </p:spPr>
        <p:txBody>
          <a:bodyPr rtlCol="0"/>
          <a:lstStyle>
            <a:defPPr>
              <a:defRPr lang="pt-BR"/>
            </a:defPPr>
          </a:lstStyle>
          <a:p>
            <a:pPr rtl="0"/>
            <a:fld id="{48F63A3B-78C7-47BE-AE5E-E10140E04643}" type="slidenum">
              <a:rPr lang="pt-BR" smtClean="0"/>
              <a:pPr rtl="0"/>
              <a:t>5</a:t>
            </a:fld>
            <a:endParaRPr lang="pt-BR" dirty="0"/>
          </a:p>
        </p:txBody>
      </p:sp>
    </p:spTree>
    <p:extLst>
      <p:ext uri="{BB962C8B-B14F-4D97-AF65-F5344CB8AC3E}">
        <p14:creationId xmlns:p14="http://schemas.microsoft.com/office/powerpoint/2010/main" val="44475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210199-C129-11F0-56F2-2D1AED21CB4C}"/>
              </a:ext>
            </a:extLst>
          </p:cNvPr>
          <p:cNvSpPr>
            <a:spLocks noGrp="1"/>
          </p:cNvSpPr>
          <p:nvPr>
            <p:ph type="title"/>
          </p:nvPr>
        </p:nvSpPr>
        <p:spPr>
          <a:xfrm>
            <a:off x="4583049" y="2310289"/>
            <a:ext cx="6938392" cy="1282996"/>
          </a:xfrm>
        </p:spPr>
        <p:txBody>
          <a:bodyPr rtlCol="0"/>
          <a:lstStyle>
            <a:defPPr>
              <a:defRPr lang="pt-BR"/>
            </a:defPPr>
          </a:lstStyle>
          <a:p>
            <a:r>
              <a:rPr lang="pt-BR" sz="2520" kern="100" dirty="0">
                <a:latin typeface="Times New Roman" panose="02020603050405020304" pitchFamily="18" charset="0"/>
                <a:ea typeface="Calibri" panose="020F0502020204030204" pitchFamily="34" charset="0"/>
                <a:cs typeface="Times New Roman" panose="02020603050405020304" pitchFamily="18" charset="0"/>
              </a:rPr>
              <a:t>Radiocomunicação na Guarda Civil Metropolitana de São Paulo</a:t>
            </a:r>
            <a:br>
              <a:rPr lang="pt-BR" kern="100" dirty="0">
                <a:latin typeface="Consolas" panose="020B0609020204030204" pitchFamily="49" charset="0"/>
                <a:ea typeface="Calibri" panose="020F0502020204030204" pitchFamily="34" charset="0"/>
                <a:cs typeface="Times New Roman" panose="02020603050405020304" pitchFamily="18" charset="0"/>
              </a:rPr>
            </a:br>
            <a:r>
              <a:rPr lang="pt-BR" kern="100" dirty="0">
                <a:latin typeface="Times New Roman" panose="02020603050405020304" pitchFamily="18" charset="0"/>
                <a:ea typeface="Calibri" panose="020F0502020204030204" pitchFamily="34" charset="0"/>
                <a:cs typeface="Times New Roman" panose="02020603050405020304" pitchFamily="18" charset="0"/>
              </a:rPr>
              <a:t> </a:t>
            </a:r>
            <a:endParaRPr lang="pt-BR" kern="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3" name="Espaço Reservado para o Número do Slide 2">
            <a:extLst>
              <a:ext uri="{FF2B5EF4-FFF2-40B4-BE49-F238E27FC236}">
                <a16:creationId xmlns:a16="http://schemas.microsoft.com/office/drawing/2014/main" id="{370AEC4F-E711-8552-9C34-82C1514A1E37}"/>
              </a:ext>
            </a:extLst>
          </p:cNvPr>
          <p:cNvSpPr>
            <a:spLocks noGrp="1"/>
          </p:cNvSpPr>
          <p:nvPr>
            <p:ph type="sldNum" sz="quarter" idx="10"/>
          </p:nvPr>
        </p:nvSpPr>
        <p:spPr>
          <a:xfrm>
            <a:off x="10960399" y="1680210"/>
            <a:ext cx="1036930" cy="495063"/>
          </a:xfrm>
        </p:spPr>
        <p:txBody>
          <a:bodyPr rtlCol="0"/>
          <a:lstStyle>
            <a:defPPr>
              <a:defRPr lang="pt-BR"/>
            </a:defPPr>
          </a:lstStyle>
          <a:p>
            <a:pPr rtl="0"/>
            <a:fld id="{48F63A3B-78C7-47BE-AE5E-E10140E04643}" type="slidenum">
              <a:rPr lang="pt-BR" smtClean="0"/>
              <a:pPr rtl="0"/>
              <a:t>6</a:t>
            </a:fld>
            <a:endParaRPr lang="pt-BR" dirty="0"/>
          </a:p>
        </p:txBody>
      </p:sp>
      <p:sp>
        <p:nvSpPr>
          <p:cNvPr id="4" name="Espaço Reservado para Conteúdo 3">
            <a:extLst>
              <a:ext uri="{FF2B5EF4-FFF2-40B4-BE49-F238E27FC236}">
                <a16:creationId xmlns:a16="http://schemas.microsoft.com/office/drawing/2014/main" id="{BDDD6BDC-E008-6AB7-55A1-46ED9BCF054F}"/>
              </a:ext>
            </a:extLst>
          </p:cNvPr>
          <p:cNvSpPr>
            <a:spLocks noGrp="1"/>
          </p:cNvSpPr>
          <p:nvPr>
            <p:ph idx="11"/>
          </p:nvPr>
        </p:nvSpPr>
        <p:spPr>
          <a:xfrm>
            <a:off x="4601529" y="3250437"/>
            <a:ext cx="7395799" cy="2344895"/>
          </a:xfrm>
        </p:spPr>
        <p:txBody>
          <a:bodyPr rtlCol="0">
            <a:noAutofit/>
          </a:bodyPr>
          <a:lstStyle>
            <a:defPPr>
              <a:defRPr lang="pt-BR"/>
            </a:defPPr>
          </a:lstStyle>
          <a:p>
            <a:r>
              <a:rPr lang="pt-BR" sz="2100" kern="100" dirty="0">
                <a:latin typeface="Times New Roman" panose="02020603050405020304" pitchFamily="18" charset="0"/>
                <a:ea typeface="Calibri" panose="020F0502020204030204" pitchFamily="34" charset="0"/>
                <a:cs typeface="Times New Roman" panose="02020603050405020304" pitchFamily="18" charset="0"/>
              </a:rPr>
              <a:t>Radiocomunicação na Guarda Civil Metropolitana de São Paulo</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 Uma Ferramenta Vital para a Segurança Urbana</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 </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Introdução:</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A Guarda Civil Metropolitana de São Paulo (GCM-SP) desempenha um papel crucial na manutenção da ordem e da segurança na maior cidade do Brasil. Uma das ferramentas mais essenciais à disposição da GCM-SP é a radiocomunicação. Este artigo explora a importância histórica, os avanços tecnológicos e o impacto da radiocomunicação na eficácia operacional e na segurança urbana oferecida pela GCM-SP.</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 </a:t>
            </a:r>
            <a:endParaRPr lang="pt-BR" sz="2100" kern="100" dirty="0">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o Número do Slide 2">
            <a:extLst>
              <a:ext uri="{FF2B5EF4-FFF2-40B4-BE49-F238E27FC236}">
                <a16:creationId xmlns:a16="http://schemas.microsoft.com/office/drawing/2014/main" id="{7267C004-8B72-C872-98FB-00A2A584D055}"/>
              </a:ext>
            </a:extLst>
          </p:cNvPr>
          <p:cNvSpPr>
            <a:spLocks noGrp="1"/>
          </p:cNvSpPr>
          <p:nvPr>
            <p:ph type="sldNum" sz="quarter" idx="10"/>
          </p:nvPr>
        </p:nvSpPr>
        <p:spPr>
          <a:xfrm>
            <a:off x="10960399" y="1680210"/>
            <a:ext cx="1036930" cy="495063"/>
          </a:xfrm>
        </p:spPr>
        <p:txBody>
          <a:bodyPr rtlCol="0"/>
          <a:lstStyle>
            <a:defPPr>
              <a:defRPr lang="pt-BR"/>
            </a:defPPr>
          </a:lstStyle>
          <a:p>
            <a:pPr rtl="0"/>
            <a:fld id="{48F63A3B-78C7-47BE-AE5E-E10140E04643}" type="slidenum">
              <a:rPr lang="pt-BR" smtClean="0"/>
              <a:pPr rtl="0"/>
              <a:t>7</a:t>
            </a:fld>
            <a:endParaRPr lang="pt-BR" dirty="0"/>
          </a:p>
        </p:txBody>
      </p:sp>
      <p:sp>
        <p:nvSpPr>
          <p:cNvPr id="17" name="Espaço Reservado para Conteúdo 6">
            <a:extLst>
              <a:ext uri="{FF2B5EF4-FFF2-40B4-BE49-F238E27FC236}">
                <a16:creationId xmlns:a16="http://schemas.microsoft.com/office/drawing/2014/main" id="{33680A80-5C61-DD02-1119-0565C0AD5372}"/>
              </a:ext>
            </a:extLst>
          </p:cNvPr>
          <p:cNvSpPr>
            <a:spLocks noGrp="1"/>
          </p:cNvSpPr>
          <p:nvPr>
            <p:ph sz="quarter" idx="4"/>
          </p:nvPr>
        </p:nvSpPr>
        <p:spPr>
          <a:xfrm>
            <a:off x="449949" y="1927740"/>
            <a:ext cx="8592375" cy="5792627"/>
          </a:xfrm>
        </p:spPr>
        <p:txBody>
          <a:bodyPr rtlCol="0">
            <a:normAutofit fontScale="25000" lnSpcReduction="20000"/>
          </a:bodyPr>
          <a:lstStyle>
            <a:defPPr>
              <a:defRPr lang="pt-BR"/>
            </a:defPPr>
          </a:lstStyle>
          <a:p>
            <a:r>
              <a:rPr lang="pt-BR" sz="8400" kern="100" dirty="0">
                <a:latin typeface="Times New Roman" panose="02020603050405020304" pitchFamily="18" charset="0"/>
                <a:ea typeface="Calibri" panose="020F0502020204030204" pitchFamily="34" charset="0"/>
                <a:cs typeface="Times New Roman" panose="02020603050405020304" pitchFamily="18" charset="0"/>
              </a:rPr>
              <a:t>Radiocomunicação na GCM-SP: Uma Breve História:</a:t>
            </a:r>
          </a:p>
          <a:p>
            <a:r>
              <a:rPr lang="pt-BR" sz="8400" kern="100" dirty="0">
                <a:latin typeface="Times New Roman" panose="02020603050405020304" pitchFamily="18" charset="0"/>
                <a:ea typeface="Calibri" panose="020F0502020204030204" pitchFamily="34" charset="0"/>
                <a:cs typeface="Times New Roman" panose="02020603050405020304" pitchFamily="18" charset="0"/>
              </a:rPr>
              <a:t>Desde os primeiros dias da Guarda Civil Metropolitana de São Paulo, a radiocomunicação tem desempenhado um papel fundamental na coordenação das atividades operacionais. No início, as comunicações por rádio eram rudimentares, mas rapidamente se tornaram uma ferramenta indispensável para coordenar as operações de patrulhamento, resposta a emergências e comunicação interna.</a:t>
            </a:r>
          </a:p>
          <a:p>
            <a:r>
              <a:rPr lang="pt-BR" sz="8400" kern="100" dirty="0">
                <a:latin typeface="Times New Roman" panose="02020603050405020304" pitchFamily="18" charset="0"/>
                <a:ea typeface="Calibri" panose="020F0502020204030204" pitchFamily="34" charset="0"/>
                <a:cs typeface="Times New Roman" panose="02020603050405020304" pitchFamily="18" charset="0"/>
              </a:rPr>
              <a:t> </a:t>
            </a:r>
          </a:p>
          <a:p>
            <a:r>
              <a:rPr lang="pt-BR" sz="8400" kern="100" dirty="0">
                <a:latin typeface="Times New Roman" panose="02020603050405020304" pitchFamily="18" charset="0"/>
                <a:ea typeface="Calibri" panose="020F0502020204030204" pitchFamily="34" charset="0"/>
                <a:cs typeface="Times New Roman" panose="02020603050405020304" pitchFamily="18" charset="0"/>
              </a:rPr>
              <a:t>Evolução Tecnológica:</a:t>
            </a:r>
          </a:p>
          <a:p>
            <a:r>
              <a:rPr lang="pt-BR" sz="8400" kern="100" dirty="0">
                <a:latin typeface="Times New Roman" panose="02020603050405020304" pitchFamily="18" charset="0"/>
                <a:ea typeface="Calibri" panose="020F0502020204030204" pitchFamily="34" charset="0"/>
                <a:cs typeface="Times New Roman" panose="02020603050405020304" pitchFamily="18" charset="0"/>
              </a:rPr>
              <a:t>Com o avanço da tecnologia, os sistemas de radiocomunicação utilizados pela GCM-SP evoluíram significativamente. Dos primeiros rádios portáteis aos sistemas digitais modernos, a GCM-SP acompanhou de perto as inovações tecnológicas para garantir uma comunicação eficaz e segura entre os guardas metropolitanos.</a:t>
            </a:r>
          </a:p>
          <a:p>
            <a:r>
              <a:rPr lang="pt-BR" sz="8400" kern="100" dirty="0">
                <a:latin typeface="Times New Roman" panose="02020603050405020304" pitchFamily="18" charset="0"/>
                <a:ea typeface="Calibri" panose="020F0502020204030204" pitchFamily="34" charset="0"/>
                <a:cs typeface="Times New Roman" panose="02020603050405020304" pitchFamily="18" charset="0"/>
              </a:rPr>
              <a:t> </a:t>
            </a:r>
          </a:p>
          <a:p>
            <a:pPr rtl="0"/>
            <a:endParaRPr lang="pt-BR" dirty="0"/>
          </a:p>
        </p:txBody>
      </p:sp>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Conteúdo 5">
            <a:extLst>
              <a:ext uri="{FF2B5EF4-FFF2-40B4-BE49-F238E27FC236}">
                <a16:creationId xmlns:a16="http://schemas.microsoft.com/office/drawing/2014/main" id="{58AC0C8B-8A7A-9FAE-2D0F-4D1C3A8C3FA5}"/>
              </a:ext>
            </a:extLst>
          </p:cNvPr>
          <p:cNvSpPr>
            <a:spLocks noGrp="1"/>
          </p:cNvSpPr>
          <p:nvPr>
            <p:ph sz="half" idx="1"/>
          </p:nvPr>
        </p:nvSpPr>
        <p:spPr>
          <a:xfrm>
            <a:off x="602328" y="1927741"/>
            <a:ext cx="8712269" cy="6187237"/>
          </a:xfrm>
        </p:spPr>
        <p:txBody>
          <a:bodyPr rtlCol="0"/>
          <a:lstStyle>
            <a:defPPr>
              <a:defRPr lang="pt-BR"/>
            </a:defPPr>
          </a:lstStyle>
          <a:p>
            <a:r>
              <a:rPr lang="pt-BR" sz="2100" kern="100" dirty="0">
                <a:latin typeface="Times New Roman" panose="02020603050405020304" pitchFamily="18" charset="0"/>
                <a:ea typeface="Calibri" panose="020F0502020204030204" pitchFamily="34" charset="0"/>
                <a:cs typeface="Times New Roman" panose="02020603050405020304" pitchFamily="18" charset="0"/>
              </a:rPr>
              <a:t>Benefícios da Radiocomunicação na GCM-SP:</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A radiocomunicação oferece uma série de benefícios à GCM-SP, incluindo:</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 </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Coordenação eficiente: Permite que os guardas coordenem suas atividades e respondam rapidamente a incidentes.</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Segurança do pessoal: Facilita a comunicação entre os guardas em situações de emergência, garantindo sua segurança.</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Informações em tempo real: Fornece acesso a informações atualizadas sobre atividades criminosas, tráfego e eventos na cidade.</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Integração operacional: Permite a colaboração entre diferentes unidades da GCM-SP e outras agências de segurança.</a:t>
            </a:r>
          </a:p>
          <a:p>
            <a:pPr rtl="0"/>
            <a:endParaRPr lang="pt-BR" dirty="0"/>
          </a:p>
        </p:txBody>
      </p:sp>
      <p:sp>
        <p:nvSpPr>
          <p:cNvPr id="4" name="Espaço Reservado para o Número do Slide 3">
            <a:extLst>
              <a:ext uri="{FF2B5EF4-FFF2-40B4-BE49-F238E27FC236}">
                <a16:creationId xmlns:a16="http://schemas.microsoft.com/office/drawing/2014/main" id="{C82CE1B8-1C92-D6D2-444B-652DB90E86D1}"/>
              </a:ext>
            </a:extLst>
          </p:cNvPr>
          <p:cNvSpPr>
            <a:spLocks noGrp="1"/>
          </p:cNvSpPr>
          <p:nvPr>
            <p:ph type="sldNum" sz="quarter" idx="10"/>
          </p:nvPr>
        </p:nvSpPr>
        <p:spPr>
          <a:xfrm>
            <a:off x="10876360" y="1680210"/>
            <a:ext cx="1120968" cy="495063"/>
          </a:xfrm>
        </p:spPr>
        <p:txBody>
          <a:bodyPr rtlCol="0"/>
          <a:lstStyle>
            <a:defPPr>
              <a:defRPr lang="pt-BR"/>
            </a:defPPr>
          </a:lstStyle>
          <a:p>
            <a:pPr rtl="0"/>
            <a:fld id="{48F63A3B-78C7-47BE-AE5E-E10140E04643}" type="slidenum">
              <a:rPr lang="pt-BR" smtClean="0"/>
              <a:pPr rtl="0"/>
              <a:t>8</a:t>
            </a:fld>
            <a:endParaRPr lang="pt-BR" dirty="0"/>
          </a:p>
        </p:txBody>
      </p:sp>
      <p:pic>
        <p:nvPicPr>
          <p:cNvPr id="12" name="Espaço Reservado para Imagem 11">
            <a:extLst>
              <a:ext uri="{FF2B5EF4-FFF2-40B4-BE49-F238E27FC236}">
                <a16:creationId xmlns:a16="http://schemas.microsoft.com/office/drawing/2014/main" id="{4CEFA9D3-F5F4-DDF2-DF6B-A998164CEE1A}"/>
              </a:ext>
            </a:extLst>
          </p:cNvPr>
          <p:cNvPicPr>
            <a:picLocks noGrp="1" noChangeAspect="1"/>
          </p:cNvPicPr>
          <p:nvPr>
            <p:ph type="pic" sz="quarter" idx="14"/>
          </p:nvPr>
        </p:nvPicPr>
        <p:blipFill>
          <a:blip r:embed="rId3"/>
          <a:srcRect l="31174" r="31174"/>
          <a:stretch>
            <a:fillRect/>
          </a:stretch>
        </p:blipFill>
        <p:spPr/>
      </p:pic>
    </p:spTree>
    <p:extLst>
      <p:ext uri="{BB962C8B-B14F-4D97-AF65-F5344CB8AC3E}">
        <p14:creationId xmlns:p14="http://schemas.microsoft.com/office/powerpoint/2010/main" val="19416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443EC8A-1733-CCF7-081F-EB4667CB3285}"/>
              </a:ext>
            </a:extLst>
          </p:cNvPr>
          <p:cNvSpPr>
            <a:spLocks noGrp="1"/>
          </p:cNvSpPr>
          <p:nvPr>
            <p:ph type="title"/>
          </p:nvPr>
        </p:nvSpPr>
        <p:spPr>
          <a:xfrm>
            <a:off x="960120" y="1927740"/>
            <a:ext cx="8236029" cy="662435"/>
          </a:xfrm>
        </p:spPr>
        <p:txBody>
          <a:bodyPr rtlCol="0"/>
          <a:lstStyle>
            <a:defPPr>
              <a:defRPr lang="pt-BR"/>
            </a:defPPr>
          </a:lstStyle>
          <a:p>
            <a:r>
              <a:rPr lang="pt-BR" kern="100" dirty="0">
                <a:latin typeface="Times New Roman" panose="02020603050405020304" pitchFamily="18" charset="0"/>
                <a:ea typeface="Calibri" panose="020F0502020204030204" pitchFamily="34" charset="0"/>
                <a:cs typeface="Times New Roman" panose="02020603050405020304" pitchFamily="18" charset="0"/>
              </a:rPr>
              <a:t>Desafios e Soluções:</a:t>
            </a:r>
            <a:endParaRPr lang="pt-BR" kern="1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4" name="Espaço Reservado para Conteúdo 3">
            <a:extLst>
              <a:ext uri="{FF2B5EF4-FFF2-40B4-BE49-F238E27FC236}">
                <a16:creationId xmlns:a16="http://schemas.microsoft.com/office/drawing/2014/main" id="{ACE55D3D-AA24-CF53-6679-29B3C83F7646}"/>
              </a:ext>
            </a:extLst>
          </p:cNvPr>
          <p:cNvSpPr>
            <a:spLocks noGrp="1"/>
          </p:cNvSpPr>
          <p:nvPr>
            <p:ph idx="13"/>
          </p:nvPr>
        </p:nvSpPr>
        <p:spPr>
          <a:xfrm>
            <a:off x="1089091" y="2821644"/>
            <a:ext cx="7248230" cy="3907908"/>
          </a:xfrm>
        </p:spPr>
        <p:txBody>
          <a:bodyPr rtlCol="0">
            <a:noAutofit/>
          </a:bodyPr>
          <a:lstStyle>
            <a:defPPr>
              <a:defRPr lang="pt-BR"/>
            </a:defPPr>
          </a:lstStyle>
          <a:p>
            <a:r>
              <a:rPr lang="pt-BR" sz="2100" kern="100" dirty="0">
                <a:latin typeface="Times New Roman" panose="02020603050405020304" pitchFamily="18" charset="0"/>
                <a:ea typeface="Calibri" panose="020F0502020204030204" pitchFamily="34" charset="0"/>
                <a:cs typeface="Times New Roman" panose="02020603050405020304" pitchFamily="18" charset="0"/>
              </a:rPr>
              <a:t>Apesar dos benefícios, a radiocomunicação na GCM-SP enfrenta desafios, como interferência de sinal, cobertura limitada em áreas urbanas densas e segurança da comunicação. Para enfrentar esses desafios, a GCM-SP investe em tecnologias avançadas, como sistemas digitais de </a:t>
            </a:r>
            <a:r>
              <a:rPr lang="pt-BR" sz="2100" kern="100" dirty="0" err="1">
                <a:latin typeface="Times New Roman" panose="02020603050405020304" pitchFamily="18" charset="0"/>
                <a:ea typeface="Calibri" panose="020F0502020204030204" pitchFamily="34" charset="0"/>
                <a:cs typeface="Times New Roman" panose="02020603050405020304" pitchFamily="18" charset="0"/>
              </a:rPr>
              <a:t>trunking</a:t>
            </a:r>
            <a:r>
              <a:rPr lang="pt-BR" sz="2100" kern="100" dirty="0">
                <a:latin typeface="Times New Roman" panose="02020603050405020304" pitchFamily="18" charset="0"/>
                <a:ea typeface="Calibri" panose="020F0502020204030204" pitchFamily="34" charset="0"/>
                <a:cs typeface="Times New Roman" panose="02020603050405020304" pitchFamily="18" charset="0"/>
              </a:rPr>
              <a:t> e criptografia de ponta-a-ponta, para garantir uma comunicação confiável e segura em todas as situações.</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 </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O Futuro da Radiocomunicação na GCM-SP:</a:t>
            </a:r>
          </a:p>
          <a:p>
            <a:r>
              <a:rPr lang="pt-BR" sz="2100" kern="100" dirty="0">
                <a:latin typeface="Times New Roman" panose="02020603050405020304" pitchFamily="18" charset="0"/>
                <a:ea typeface="Calibri" panose="020F0502020204030204" pitchFamily="34" charset="0"/>
                <a:cs typeface="Times New Roman" panose="02020603050405020304" pitchFamily="18" charset="0"/>
              </a:rPr>
              <a:t>À medida que a tecnologia continua a evoluir, a radiocomunicação na GCM-SP seguirá acompanhando essas mudanças. Espera-se que novas tecnologias, como comunicações por banda larga e redes móveis de próxima geração, ofereçam ainda mais capacidades e recursos à GCM-SP, fortalecendo sua capacidade de manter a segurança e a ordem pública na cidade de São Paulo.</a:t>
            </a:r>
          </a:p>
        </p:txBody>
      </p:sp>
      <p:sp>
        <p:nvSpPr>
          <p:cNvPr id="2" name="Espaço Reservado para o Número do Slide 1">
            <a:extLst>
              <a:ext uri="{FF2B5EF4-FFF2-40B4-BE49-F238E27FC236}">
                <a16:creationId xmlns:a16="http://schemas.microsoft.com/office/drawing/2014/main" id="{AB69D854-FB65-0E93-CFE2-041F7C41DD24}"/>
              </a:ext>
            </a:extLst>
          </p:cNvPr>
          <p:cNvSpPr>
            <a:spLocks noGrp="1"/>
          </p:cNvSpPr>
          <p:nvPr>
            <p:ph type="sldNum" sz="quarter" idx="10"/>
          </p:nvPr>
        </p:nvSpPr>
        <p:spPr>
          <a:xfrm>
            <a:off x="10960399" y="1680210"/>
            <a:ext cx="1036930" cy="495063"/>
          </a:xfrm>
        </p:spPr>
        <p:txBody>
          <a:bodyPr rtlCol="0"/>
          <a:lstStyle>
            <a:defPPr>
              <a:defRPr lang="pt-BR"/>
            </a:defPPr>
          </a:lstStyle>
          <a:p>
            <a:pPr rtl="0"/>
            <a:fld id="{48F63A3B-78C7-47BE-AE5E-E10140E04643}" type="slidenum">
              <a:rPr lang="pt-BR" smtClean="0"/>
              <a:pPr rtl="0"/>
              <a:t>9</a:t>
            </a:fld>
            <a:endParaRPr lang="pt-BR" dirty="0"/>
          </a:p>
        </p:txBody>
      </p:sp>
      <p:pic>
        <p:nvPicPr>
          <p:cNvPr id="9" name="Espaço Reservado para Imagem 8">
            <a:extLst>
              <a:ext uri="{FF2B5EF4-FFF2-40B4-BE49-F238E27FC236}">
                <a16:creationId xmlns:a16="http://schemas.microsoft.com/office/drawing/2014/main" id="{ABD5223F-C81A-B35B-08D9-8049E5728AB4}"/>
              </a:ext>
            </a:extLst>
          </p:cNvPr>
          <p:cNvPicPr>
            <a:picLocks noGrp="1" noChangeAspect="1"/>
          </p:cNvPicPr>
          <p:nvPr>
            <p:ph type="pic" sz="quarter" idx="14"/>
          </p:nvPr>
        </p:nvPicPr>
        <p:blipFill>
          <a:blip r:embed="rId3"/>
          <a:srcRect l="17078" r="17078"/>
          <a:stretch>
            <a:fillRect/>
          </a:stretch>
        </p:blipFill>
        <p:spPr/>
      </p:pic>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Personalizado">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893082_TF78438558_Win32" id="{A0A66991-B50D-4EFF-8B65-B5A110988411}" vid="{FC4C1A53-E1A3-4FF8-9D09-7590C6BEDD1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{D263A47F-08DA-45D8-966F-A341F930BB00}tf78438558_win32</Template>
  <TotalTime>127</TotalTime>
  <Words>815</Words>
  <Application>Microsoft Office PowerPoint</Application>
  <PresentationFormat>Papel A3 (297 x 420 mm)</PresentationFormat>
  <Paragraphs>56</Paragraphs>
  <Slides>11</Slides>
  <Notes>11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11</vt:i4>
      </vt:variant>
    </vt:vector>
  </HeadingPairs>
  <TitlesOfParts>
    <vt:vector size="18" baseType="lpstr">
      <vt:lpstr>Arial</vt:lpstr>
      <vt:lpstr>Arial Black</vt:lpstr>
      <vt:lpstr>Calibri</vt:lpstr>
      <vt:lpstr>Consolas</vt:lpstr>
      <vt:lpstr>Sabon Next LT</vt:lpstr>
      <vt:lpstr>Times New Roman</vt:lpstr>
      <vt:lpstr>Personalizado</vt:lpstr>
      <vt:lpstr>GUARDA Civil metropolitana</vt:lpstr>
      <vt:lpstr>GCM</vt:lpstr>
      <vt:lpstr>O poder da  comunicação</vt:lpstr>
      <vt:lpstr>Breve história de GCM-sp</vt:lpstr>
      <vt:lpstr>Apresentação do PowerPoint</vt:lpstr>
      <vt:lpstr>Radiocomunicação na Guarda Civil Metropolitana de São Paulo  </vt:lpstr>
      <vt:lpstr>Apresentação do PowerPoint</vt:lpstr>
      <vt:lpstr>Apresentação do PowerPoint</vt:lpstr>
      <vt:lpstr>Desafios e Soluções:</vt:lpstr>
      <vt:lpstr>Conclusão:</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GUARDA Civil metropolitana</dc:title>
  <dc:subject/>
  <dc:creator>Orlando dos Santos Dourado</dc:creator>
  <cp:lastModifiedBy>Orlando dos Santos Dourado</cp:lastModifiedBy>
  <cp:revision>2</cp:revision>
  <dcterms:created xsi:type="dcterms:W3CDTF">2024-05-30T17:12:45Z</dcterms:created>
  <dcterms:modified xsi:type="dcterms:W3CDTF">2024-05-30T19:20:16Z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